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</p:sldIdLst>
  <p:sldSz cy="10287000" cx="10287000"/>
  <p:notesSz cx="6858000" cy="9144000"/>
  <p:embeddedFontLst>
    <p:embeddedFont>
      <p:font typeface="Montserrat Black"/>
      <p:bold r:id="rId8"/>
      <p:boldItalic r:id="rId9"/>
    </p:embeddedFont>
    <p:embeddedFont>
      <p:font typeface="Montserrat"/>
      <p:regular r:id="rId10"/>
      <p:bold r:id="rId11"/>
      <p:italic r:id="rId12"/>
      <p:boldItalic r:id="rId1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240">
          <p15:clr>
            <a:srgbClr val="A4A3A4"/>
          </p15:clr>
        </p15:guide>
        <p15:guide id="2" pos="32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240" orient="horz"/>
        <p:guide pos="32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Montserrat-bold.fntdata"/><Relationship Id="rId10" Type="http://schemas.openxmlformats.org/officeDocument/2006/relationships/font" Target="fonts/Montserrat-regular.fntdata"/><Relationship Id="rId13" Type="http://schemas.openxmlformats.org/officeDocument/2006/relationships/font" Target="fonts/Montserrat-boldItalic.fntdata"/><Relationship Id="rId12" Type="http://schemas.openxmlformats.org/officeDocument/2006/relationships/font" Target="fonts/Montserrat-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MontserratBlack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font" Target="fonts/MontserratBlack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714816" y="685800"/>
            <a:ext cx="3429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1714500" y="685800"/>
            <a:ext cx="3429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a45f73eaa9_0_6:notes"/>
          <p:cNvSpPr/>
          <p:nvPr>
            <p:ph idx="2" type="sldImg"/>
          </p:nvPr>
        </p:nvSpPr>
        <p:spPr>
          <a:xfrm>
            <a:off x="1714500" y="685800"/>
            <a:ext cx="3429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" name="Google Shape;65;ga45f73eaa9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50672" y="1489150"/>
            <a:ext cx="9585600" cy="4105200"/>
          </a:xfrm>
          <a:prstGeom prst="rect">
            <a:avLst/>
          </a:prstGeom>
          <a:noFill/>
          <a:ln>
            <a:noFill/>
          </a:ln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50663" y="5668250"/>
            <a:ext cx="9585600" cy="15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50663" y="4301700"/>
            <a:ext cx="9585600" cy="16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50663" y="2304950"/>
            <a:ext cx="9585600" cy="6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50663" y="2304950"/>
            <a:ext cx="4500000" cy="6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556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3655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5436450" y="2304950"/>
            <a:ext cx="4500000" cy="6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556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3655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50663" y="1111200"/>
            <a:ext cx="3159000" cy="15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50663" y="2779200"/>
            <a:ext cx="3159000" cy="63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365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indent="-33655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551531" y="900300"/>
            <a:ext cx="7163700" cy="818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143500" y="-250"/>
            <a:ext cx="5143500" cy="10287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98688" y="2466350"/>
            <a:ext cx="4551000" cy="2964600"/>
          </a:xfrm>
          <a:prstGeom prst="rect">
            <a:avLst/>
          </a:prstGeom>
          <a:noFill/>
          <a:ln>
            <a:noFill/>
          </a:ln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98688" y="5606150"/>
            <a:ext cx="4551000" cy="2470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5556938" y="1448150"/>
            <a:ext cx="4316700" cy="73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-3873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50663" y="8461150"/>
            <a:ext cx="6748800" cy="12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50663" y="2212250"/>
            <a:ext cx="9585600" cy="3927000"/>
          </a:xfrm>
          <a:prstGeom prst="rect">
            <a:avLst/>
          </a:prstGeom>
          <a:noFill/>
          <a:ln>
            <a:noFill/>
          </a:ln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50663" y="6304450"/>
            <a:ext cx="9585600" cy="26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 algn="ctr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50663" y="2304950"/>
            <a:ext cx="9585600" cy="6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●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○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■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●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○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■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●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○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Clr>
                <a:schemeClr val="dk2"/>
              </a:buClr>
              <a:buSzPts val="2000"/>
              <a:buFont typeface="Arial"/>
              <a:buChar char="■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 rot="10800000">
            <a:off x="7176500" y="-91775"/>
            <a:ext cx="3716700" cy="2314500"/>
          </a:xfrm>
          <a:prstGeom prst="rtTriangle">
            <a:avLst/>
          </a:prstGeom>
          <a:solidFill>
            <a:srgbClr val="FC642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pt-B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3"/>
          <p:cNvSpPr/>
          <p:nvPr/>
        </p:nvSpPr>
        <p:spPr>
          <a:xfrm>
            <a:off x="0" y="8872550"/>
            <a:ext cx="10287000" cy="1432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5219700" y="9036275"/>
            <a:ext cx="4889100" cy="9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b="1" i="0" lang="pt-BR" sz="6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9 9999.9999</a:t>
            </a:r>
            <a:endParaRPr b="1" i="0" sz="6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664050" y="9297425"/>
            <a:ext cx="3249300" cy="59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pt-BR" sz="3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LOGO DA LOJA</a:t>
            </a:r>
            <a:endParaRPr b="1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" name="Google Shape;58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25941" y="2592764"/>
            <a:ext cx="8835118" cy="4625700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3"/>
          <p:cNvSpPr txBox="1"/>
          <p:nvPr/>
        </p:nvSpPr>
        <p:spPr>
          <a:xfrm>
            <a:off x="3641558" y="1243675"/>
            <a:ext cx="3351242" cy="112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1" lang="pt-BR" sz="10000" u="none" cap="none" strike="noStrike">
                <a:solidFill>
                  <a:srgbClr val="FFFFFF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27.11</a:t>
            </a:r>
            <a:endParaRPr b="0" i="1" sz="10000" u="none" cap="none" strike="noStrike">
              <a:solidFill>
                <a:srgbClr val="FFFFFF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2532325" y="6811625"/>
            <a:ext cx="5054400" cy="84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1" lang="pt-BR" sz="36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Esperamos você!</a:t>
            </a:r>
            <a:endParaRPr b="0" i="1" sz="36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1407850" y="2456100"/>
            <a:ext cx="8364900" cy="112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b="0" i="1" lang="pt-BR" sz="5000" u="none" cap="none" strike="noStrike">
                <a:solidFill>
                  <a:srgbClr val="FFFFFF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é dia de aproveitar</a:t>
            </a:r>
            <a:endParaRPr b="0" i="1" sz="5000" u="none" cap="none" strike="noStrike">
              <a:solidFill>
                <a:srgbClr val="FFFFFF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62" name="Google Shape;62;p13"/>
          <p:cNvSpPr txBox="1"/>
          <p:nvPr/>
        </p:nvSpPr>
        <p:spPr>
          <a:xfrm>
            <a:off x="2532325" y="7966656"/>
            <a:ext cx="5054400" cy="84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800" u="none" cap="none" strike="noStrike">
                <a:solidFill>
                  <a:srgbClr val="00A6D5"/>
                </a:solidFill>
                <a:latin typeface="Montserrat"/>
                <a:ea typeface="Montserrat"/>
                <a:cs typeface="Montserrat"/>
                <a:sym typeface="Montserrat"/>
              </a:rPr>
              <a:t>[Data das Promoções]</a:t>
            </a:r>
            <a:endParaRPr b="0" i="1" sz="2800" u="none" cap="none" strike="noStrike">
              <a:solidFill>
                <a:srgbClr val="00A6D5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4"/>
          <p:cNvSpPr/>
          <p:nvPr/>
        </p:nvSpPr>
        <p:spPr>
          <a:xfrm rot="10800000">
            <a:off x="7176500" y="-91775"/>
            <a:ext cx="3716700" cy="2314500"/>
          </a:xfrm>
          <a:prstGeom prst="rtTriangle">
            <a:avLst/>
          </a:prstGeom>
          <a:solidFill>
            <a:srgbClr val="FC642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pt-B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4"/>
          <p:cNvSpPr/>
          <p:nvPr/>
        </p:nvSpPr>
        <p:spPr>
          <a:xfrm>
            <a:off x="0" y="8872550"/>
            <a:ext cx="10287000" cy="1432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5219700" y="9036275"/>
            <a:ext cx="4889100" cy="9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b="1" i="0" lang="pt-BR" sz="6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9 9999.9999</a:t>
            </a:r>
            <a:endParaRPr b="1" i="0" sz="6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14"/>
          <p:cNvSpPr txBox="1"/>
          <p:nvPr/>
        </p:nvSpPr>
        <p:spPr>
          <a:xfrm>
            <a:off x="664050" y="9297425"/>
            <a:ext cx="3249300" cy="59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pt-BR" sz="3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LOGO DA LOJA</a:t>
            </a:r>
            <a:endParaRPr b="1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1" name="Google Shape;71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25941" y="1545689"/>
            <a:ext cx="8835118" cy="4625700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4"/>
          <p:cNvSpPr txBox="1"/>
          <p:nvPr/>
        </p:nvSpPr>
        <p:spPr>
          <a:xfrm>
            <a:off x="1113950" y="5670800"/>
            <a:ext cx="8364900" cy="112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b="0" i="1" lang="pt-BR" sz="5000" u="none" cap="none" strike="noStrike">
                <a:solidFill>
                  <a:srgbClr val="FFFFFF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Confira as melhores ofertas do ano!</a:t>
            </a:r>
            <a:endParaRPr b="0" i="1" sz="5000" u="none" cap="none" strike="noStrike">
              <a:solidFill>
                <a:srgbClr val="FFFFFF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73" name="Google Shape;73;p14"/>
          <p:cNvSpPr txBox="1"/>
          <p:nvPr/>
        </p:nvSpPr>
        <p:spPr>
          <a:xfrm>
            <a:off x="2532325" y="7966656"/>
            <a:ext cx="5054400" cy="84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800" u="none" cap="none" strike="noStrike">
                <a:solidFill>
                  <a:srgbClr val="00A6D5"/>
                </a:solidFill>
                <a:latin typeface="Montserrat"/>
                <a:ea typeface="Montserrat"/>
                <a:cs typeface="Montserrat"/>
                <a:sym typeface="Montserrat"/>
              </a:rPr>
              <a:t>[Data das Promoções]</a:t>
            </a:r>
            <a:endParaRPr b="0" i="1" sz="2800" u="none" cap="none" strike="noStrike">
              <a:solidFill>
                <a:srgbClr val="00A6D5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