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3240000" cx="21600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020">
          <p15:clr>
            <a:srgbClr val="A4A3A4"/>
          </p15:clr>
        </p15:guide>
        <p15:guide id="2" pos="680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020" orient="horz"/>
        <p:guide pos="6803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-8000803" y="685800"/>
            <a:ext cx="22860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-8000803" y="685800"/>
            <a:ext cx="22860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736319" y="469024"/>
            <a:ext cx="20127300" cy="1293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736299" y="1785276"/>
            <a:ext cx="20127300" cy="49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736299" y="1354866"/>
            <a:ext cx="20127300" cy="5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736299" y="280331"/>
            <a:ext cx="20127300" cy="3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736299" y="725969"/>
            <a:ext cx="20127300" cy="215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736299" y="280331"/>
            <a:ext cx="20127300" cy="3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736299" y="725969"/>
            <a:ext cx="9448500" cy="215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11415118" y="725969"/>
            <a:ext cx="9448500" cy="215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736299" y="280331"/>
            <a:ext cx="20127300" cy="3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736299" y="349984"/>
            <a:ext cx="6633000" cy="47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736299" y="875339"/>
            <a:ext cx="6633000" cy="2002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1158071" y="283559"/>
            <a:ext cx="15042000" cy="257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10800000" y="-79"/>
            <a:ext cx="10800000" cy="324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627165" y="776803"/>
            <a:ext cx="9555600" cy="93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627165" y="1765717"/>
            <a:ext cx="9555600" cy="77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11668110" y="456110"/>
            <a:ext cx="9063900" cy="23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736299" y="2664929"/>
            <a:ext cx="14170500" cy="38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736299" y="696772"/>
            <a:ext cx="20127300" cy="12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736299" y="1985654"/>
            <a:ext cx="20127300" cy="81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36299" y="280331"/>
            <a:ext cx="20127300" cy="36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36299" y="725969"/>
            <a:ext cx="20127300" cy="215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20013680" y="2937459"/>
            <a:ext cx="1296000" cy="24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9474354" cy="32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2553475" y="1394875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1" lang="pt-BR" sz="4800">
                <a:solidFill>
                  <a:srgbClr val="FFFFFF"/>
                </a:solidFill>
              </a:rPr>
              <a:t>Seg a Sáb</a:t>
            </a:r>
            <a:endParaRPr b="1" i="1" sz="2400">
              <a:solidFill>
                <a:srgbClr val="073763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2570200" y="2100825"/>
            <a:ext cx="57828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4800">
                <a:solidFill>
                  <a:srgbClr val="FFFFFF"/>
                </a:solidFill>
              </a:rPr>
              <a:t>das XX às XX</a:t>
            </a:r>
            <a:endParaRPr b="1" i="1" sz="4800">
              <a:solidFill>
                <a:srgbClr val="FFFFFF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8100225" y="537425"/>
            <a:ext cx="2751300" cy="15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4800"/>
              <a:t>LOGO DA LOJA</a:t>
            </a:r>
            <a:endParaRPr b="1" sz="4800"/>
          </a:p>
        </p:txBody>
      </p:sp>
      <p:sp>
        <p:nvSpPr>
          <p:cNvPr id="58" name="Google Shape;58;p13"/>
          <p:cNvSpPr txBox="1"/>
          <p:nvPr/>
        </p:nvSpPr>
        <p:spPr>
          <a:xfrm>
            <a:off x="3667675" y="1949725"/>
            <a:ext cx="54699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6800">
                <a:solidFill>
                  <a:srgbClr val="FF9900"/>
                </a:solidFill>
              </a:rPr>
              <a:t>9 9999.9999</a:t>
            </a:r>
            <a:endParaRPr b="1" sz="6800">
              <a:solidFill>
                <a:srgbClr val="FF99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