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10287000" cx="10287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240">
          <p15:clr>
            <a:srgbClr val="A4A3A4"/>
          </p15:clr>
        </p15:guide>
        <p15:guide id="2" pos="324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7" roundtripDataSignature="AMtx7miKjm2OQW90xqGdqCaAdJzkoOHN9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240" orient="horz"/>
        <p:guide pos="32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ctrTitle"/>
          </p:nvPr>
        </p:nvSpPr>
        <p:spPr>
          <a:xfrm>
            <a:off x="350672" y="1489150"/>
            <a:ext cx="9585600" cy="41052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9pPr>
          </a:lstStyle>
          <a:p/>
        </p:txBody>
      </p:sp>
      <p:sp>
        <p:nvSpPr>
          <p:cNvPr id="11" name="Google Shape;11;p3"/>
          <p:cNvSpPr txBox="1"/>
          <p:nvPr>
            <p:ph idx="1" type="subTitle"/>
          </p:nvPr>
        </p:nvSpPr>
        <p:spPr>
          <a:xfrm>
            <a:off x="350663" y="5668250"/>
            <a:ext cx="9585600" cy="15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2" name="Google Shape;12;p3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/>
          <p:nvPr>
            <p:ph type="title"/>
          </p:nvPr>
        </p:nvSpPr>
        <p:spPr>
          <a:xfrm>
            <a:off x="350663" y="4301700"/>
            <a:ext cx="9585600" cy="16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9pPr>
          </a:lstStyle>
          <a:p/>
        </p:txBody>
      </p:sp>
      <p:sp>
        <p:nvSpPr>
          <p:cNvPr id="15" name="Google Shape;15;p4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18" name="Google Shape;18;p5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2" name="Google Shape;22;p6"/>
          <p:cNvSpPr txBox="1"/>
          <p:nvPr>
            <p:ph idx="1" type="body"/>
          </p:nvPr>
        </p:nvSpPr>
        <p:spPr>
          <a:xfrm>
            <a:off x="350663" y="2304950"/>
            <a:ext cx="45000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3" name="Google Shape;23;p6"/>
          <p:cNvSpPr txBox="1"/>
          <p:nvPr>
            <p:ph idx="2" type="body"/>
          </p:nvPr>
        </p:nvSpPr>
        <p:spPr>
          <a:xfrm>
            <a:off x="5436450" y="2304950"/>
            <a:ext cx="45000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4" name="Google Shape;24;p6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/>
          <p:nvPr>
            <p:ph type="title"/>
          </p:nvPr>
        </p:nvSpPr>
        <p:spPr>
          <a:xfrm>
            <a:off x="350663" y="1111200"/>
            <a:ext cx="3159000" cy="15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9pPr>
          </a:lstStyle>
          <a:p/>
        </p:txBody>
      </p:sp>
      <p:sp>
        <p:nvSpPr>
          <p:cNvPr id="30" name="Google Shape;30;p8"/>
          <p:cNvSpPr txBox="1"/>
          <p:nvPr>
            <p:ph idx="1" type="body"/>
          </p:nvPr>
        </p:nvSpPr>
        <p:spPr>
          <a:xfrm>
            <a:off x="350663" y="2779200"/>
            <a:ext cx="3159000" cy="63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365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indent="-33655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31" name="Google Shape;31;p8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/>
          <p:nvPr>
            <p:ph type="title"/>
          </p:nvPr>
        </p:nvSpPr>
        <p:spPr>
          <a:xfrm>
            <a:off x="551531" y="900300"/>
            <a:ext cx="7163700" cy="818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5143500" y="-250"/>
            <a:ext cx="5143500" cy="10287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/>
          <p:nvPr>
            <p:ph type="title"/>
          </p:nvPr>
        </p:nvSpPr>
        <p:spPr>
          <a:xfrm>
            <a:off x="298688" y="2466350"/>
            <a:ext cx="4551000" cy="29646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9pPr>
          </a:lstStyle>
          <a:p/>
        </p:txBody>
      </p:sp>
      <p:sp>
        <p:nvSpPr>
          <p:cNvPr id="38" name="Google Shape;38;p10"/>
          <p:cNvSpPr txBox="1"/>
          <p:nvPr>
            <p:ph idx="1" type="subTitle"/>
          </p:nvPr>
        </p:nvSpPr>
        <p:spPr>
          <a:xfrm>
            <a:off x="298688" y="5606150"/>
            <a:ext cx="4551000" cy="24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9" name="Google Shape;39;p10"/>
          <p:cNvSpPr txBox="1"/>
          <p:nvPr>
            <p:ph idx="2" type="body"/>
          </p:nvPr>
        </p:nvSpPr>
        <p:spPr>
          <a:xfrm>
            <a:off x="5556938" y="1448150"/>
            <a:ext cx="4316700" cy="73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idx="1" type="body"/>
          </p:nvPr>
        </p:nvSpPr>
        <p:spPr>
          <a:xfrm>
            <a:off x="350663" y="8461150"/>
            <a:ext cx="6748800" cy="12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</a:lstStyle>
          <a:p/>
        </p:txBody>
      </p:sp>
      <p:sp>
        <p:nvSpPr>
          <p:cNvPr id="43" name="Google Shape;43;p11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/>
          <p:nvPr>
            <p:ph hasCustomPrompt="1" type="title"/>
          </p:nvPr>
        </p:nvSpPr>
        <p:spPr>
          <a:xfrm>
            <a:off x="350663" y="2212250"/>
            <a:ext cx="9585600" cy="39270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/>
          <p:nvPr>
            <p:ph idx="1" type="body"/>
          </p:nvPr>
        </p:nvSpPr>
        <p:spPr>
          <a:xfrm>
            <a:off x="350663" y="6304450"/>
            <a:ext cx="9585600" cy="26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ctr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○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■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●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○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■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●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○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Clr>
                <a:schemeClr val="dk2"/>
              </a:buClr>
              <a:buSzPts val="2000"/>
              <a:buFont typeface="Arial"/>
              <a:buChar char="■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"/>
          <p:cNvPicPr preferRelativeResize="0"/>
          <p:nvPr/>
        </p:nvPicPr>
        <p:blipFill rotWithShape="1">
          <a:blip r:embed="rId3">
            <a:alphaModFix/>
          </a:blip>
          <a:srcRect b="15654" l="0" r="0" t="0"/>
          <a:stretch/>
        </p:blipFill>
        <p:spPr>
          <a:xfrm>
            <a:off x="0" y="0"/>
            <a:ext cx="10287000" cy="867685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"/>
          <p:cNvSpPr txBox="1"/>
          <p:nvPr/>
        </p:nvSpPr>
        <p:spPr>
          <a:xfrm>
            <a:off x="5219700" y="9145025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1" i="0" lang="pt-BR" sz="6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9 9999.9999</a:t>
            </a:r>
            <a:endParaRPr b="1" i="0" sz="6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"/>
          <p:cNvSpPr txBox="1"/>
          <p:nvPr/>
        </p:nvSpPr>
        <p:spPr>
          <a:xfrm>
            <a:off x="553825" y="9221225"/>
            <a:ext cx="3249300" cy="59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pt-BR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LOGO DA LOJA</a:t>
            </a:r>
            <a:endParaRPr b="1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