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10440000" cx="7560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328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3288" orient="horz"/>
        <p:guide pos="2381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2187788" y="685800"/>
            <a:ext cx="24831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2187788" y="685800"/>
            <a:ext cx="24831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257712" y="1511298"/>
            <a:ext cx="7044600" cy="4166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257705" y="5752555"/>
            <a:ext cx="7044600" cy="160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257705" y="4365680"/>
            <a:ext cx="7044600" cy="170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257705" y="903288"/>
            <a:ext cx="7044600" cy="116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257705" y="2339232"/>
            <a:ext cx="7044600" cy="693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257705" y="903288"/>
            <a:ext cx="7044600" cy="116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257705" y="2339232"/>
            <a:ext cx="3306900" cy="693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3995291" y="2339232"/>
            <a:ext cx="3306900" cy="693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257705" y="903288"/>
            <a:ext cx="7044600" cy="116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257705" y="1127727"/>
            <a:ext cx="2321700" cy="1533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257705" y="2820535"/>
            <a:ext cx="2321700" cy="645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05325" y="913690"/>
            <a:ext cx="5264700" cy="8303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54"/>
            <a:ext cx="3780000" cy="10440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19508" y="2503032"/>
            <a:ext cx="3344400" cy="3008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19508" y="5689531"/>
            <a:ext cx="3344400" cy="250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083839" y="1469689"/>
            <a:ext cx="3172200" cy="7500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257705" y="8586994"/>
            <a:ext cx="4959600" cy="1228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257705" y="2245153"/>
            <a:ext cx="7044600" cy="3985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257705" y="6398217"/>
            <a:ext cx="7044600" cy="264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57705" y="903288"/>
            <a:ext cx="7044600" cy="116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57705" y="2339232"/>
            <a:ext cx="7044600" cy="693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 rotWithShape="1">
          <a:blip r:embed="rId3">
            <a:alphaModFix/>
          </a:blip>
          <a:srcRect b="2352" l="0" r="0" t="1999"/>
          <a:stretch/>
        </p:blipFill>
        <p:spPr>
          <a:xfrm>
            <a:off x="0" y="0"/>
            <a:ext cx="7560003" cy="10226506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2173650" y="9408975"/>
            <a:ext cx="3249300" cy="590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3000"/>
              <a:t>LOGO DA LOJA</a:t>
            </a:r>
            <a:endParaRPr b="1" sz="3000"/>
          </a:p>
        </p:txBody>
      </p:sp>
      <p:sp>
        <p:nvSpPr>
          <p:cNvPr id="56" name="Google Shape;56;p13"/>
          <p:cNvSpPr txBox="1"/>
          <p:nvPr/>
        </p:nvSpPr>
        <p:spPr>
          <a:xfrm>
            <a:off x="264450" y="7313750"/>
            <a:ext cx="4889100" cy="9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pt-BR" sz="2400"/>
              <a:t>Horário de funcionamento:</a:t>
            </a:r>
            <a:endParaRPr b="1" i="1" sz="2400"/>
          </a:p>
        </p:txBody>
      </p:sp>
      <p:sp>
        <p:nvSpPr>
          <p:cNvPr id="57" name="Google Shape;57;p13"/>
          <p:cNvSpPr txBox="1"/>
          <p:nvPr/>
        </p:nvSpPr>
        <p:spPr>
          <a:xfrm>
            <a:off x="264450" y="7607925"/>
            <a:ext cx="4889100" cy="9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1" lang="pt-BR" sz="4800">
                <a:solidFill>
                  <a:srgbClr val="FFFFFF"/>
                </a:solidFill>
              </a:rPr>
              <a:t>Seg a Sáb</a:t>
            </a:r>
            <a:endParaRPr b="1" i="1" sz="2400">
              <a:solidFill>
                <a:srgbClr val="073763"/>
              </a:solidFill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2073875" y="3217900"/>
            <a:ext cx="4889100" cy="9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6000"/>
              <a:t>9 9999.9999</a:t>
            </a:r>
            <a:endParaRPr b="1" sz="6000"/>
          </a:p>
        </p:txBody>
      </p:sp>
      <p:sp>
        <p:nvSpPr>
          <p:cNvPr id="59" name="Google Shape;59;p13"/>
          <p:cNvSpPr txBox="1"/>
          <p:nvPr/>
        </p:nvSpPr>
        <p:spPr>
          <a:xfrm>
            <a:off x="281175" y="8237675"/>
            <a:ext cx="57828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pt-BR" sz="4800">
                <a:solidFill>
                  <a:schemeClr val="lt1"/>
                </a:solidFill>
              </a:rPr>
              <a:t>das XX às XX</a:t>
            </a:r>
            <a:endParaRPr b="1" i="1" sz="480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