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10440000" cx="7560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8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88" orient="horz"/>
        <p:guide pos="2381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87788" y="685800"/>
            <a:ext cx="24831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2187788" y="685800"/>
            <a:ext cx="24831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57712" y="1511298"/>
            <a:ext cx="7044600" cy="416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57705" y="5752555"/>
            <a:ext cx="7044600" cy="16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57705" y="4365680"/>
            <a:ext cx="7044600" cy="170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57705" y="2339232"/>
            <a:ext cx="3306900" cy="69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3995291" y="2339232"/>
            <a:ext cx="3306900" cy="69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57705" y="1127727"/>
            <a:ext cx="2321700" cy="1533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57705" y="2820535"/>
            <a:ext cx="2321700" cy="64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05325" y="913690"/>
            <a:ext cx="5264700" cy="830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54"/>
            <a:ext cx="3780000" cy="104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19508" y="2503032"/>
            <a:ext cx="3344400" cy="300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19508" y="5689531"/>
            <a:ext cx="3344400" cy="250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083839" y="1469689"/>
            <a:ext cx="3172200" cy="750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57705" y="8586994"/>
            <a:ext cx="4959600" cy="122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57705" y="2245153"/>
            <a:ext cx="7044600" cy="3985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57705" y="6398217"/>
            <a:ext cx="7044600" cy="264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0" l="0" r="0" t="2353"/>
          <a:stretch/>
        </p:blipFill>
        <p:spPr>
          <a:xfrm>
            <a:off x="0" y="0"/>
            <a:ext cx="7560003" cy="10440003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08050" y="9612125"/>
            <a:ext cx="3123900" cy="58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/>
              <a:t>LOGO DA LOJA</a:t>
            </a:r>
            <a:endParaRPr b="1" sz="1800"/>
          </a:p>
        </p:txBody>
      </p:sp>
      <p:sp>
        <p:nvSpPr>
          <p:cNvPr id="56" name="Google Shape;56;p13"/>
          <p:cNvSpPr txBox="1"/>
          <p:nvPr/>
        </p:nvSpPr>
        <p:spPr>
          <a:xfrm>
            <a:off x="4258525" y="9612125"/>
            <a:ext cx="3123900" cy="58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/>
              <a:t>TELEFONE DE CONTATO</a:t>
            </a:r>
            <a:endParaRPr b="1"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