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10287000" cx="10287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240">
          <p15:clr>
            <a:srgbClr val="A4A3A4"/>
          </p15:clr>
        </p15:guide>
        <p15:guide id="2" pos="32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7" roundtripDataSignature="AMtx7mhDFFkz2ACMfqquQRF5HeKZnN9Rk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240" orient="horz"/>
        <p:guide pos="32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1714816" y="685800"/>
            <a:ext cx="3429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ctrTitle"/>
          </p:nvPr>
        </p:nvSpPr>
        <p:spPr>
          <a:xfrm>
            <a:off x="350672" y="1489150"/>
            <a:ext cx="9585600" cy="41052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400"/>
              <a:buNone/>
              <a:defRPr sz="7400"/>
            </a:lvl9pPr>
          </a:lstStyle>
          <a:p/>
        </p:txBody>
      </p:sp>
      <p:sp>
        <p:nvSpPr>
          <p:cNvPr id="11" name="Google Shape;11;p3"/>
          <p:cNvSpPr txBox="1"/>
          <p:nvPr>
            <p:ph idx="1" type="subTitle"/>
          </p:nvPr>
        </p:nvSpPr>
        <p:spPr>
          <a:xfrm>
            <a:off x="350663" y="5668250"/>
            <a:ext cx="9585600" cy="15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2" name="Google Shape;12;p3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/>
          <p:nvPr>
            <p:ph type="title"/>
          </p:nvPr>
        </p:nvSpPr>
        <p:spPr>
          <a:xfrm>
            <a:off x="350663" y="4301700"/>
            <a:ext cx="9585600" cy="168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100"/>
              <a:buNone/>
              <a:defRPr sz="5100"/>
            </a:lvl9pPr>
          </a:lstStyle>
          <a:p/>
        </p:txBody>
      </p:sp>
      <p:sp>
        <p:nvSpPr>
          <p:cNvPr id="15" name="Google Shape;15;p4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18" name="Google Shape;18;p5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19" name="Google Shape;19;p5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2" name="Google Shape;22;p6"/>
          <p:cNvSpPr txBox="1"/>
          <p:nvPr>
            <p:ph idx="1" type="body"/>
          </p:nvPr>
        </p:nvSpPr>
        <p:spPr>
          <a:xfrm>
            <a:off x="350663" y="2304950"/>
            <a:ext cx="45000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3" name="Google Shape;23;p6"/>
          <p:cNvSpPr txBox="1"/>
          <p:nvPr>
            <p:ph idx="2" type="body"/>
          </p:nvPr>
        </p:nvSpPr>
        <p:spPr>
          <a:xfrm>
            <a:off x="5436450" y="2304950"/>
            <a:ext cx="45000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556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24" name="Google Shape;24;p6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/>
            </a:lvl9pPr>
          </a:lstStyle>
          <a:p/>
        </p:txBody>
      </p:sp>
      <p:sp>
        <p:nvSpPr>
          <p:cNvPr id="27" name="Google Shape;27;p7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/>
          <p:nvPr>
            <p:ph type="title"/>
          </p:nvPr>
        </p:nvSpPr>
        <p:spPr>
          <a:xfrm>
            <a:off x="350663" y="1111200"/>
            <a:ext cx="3159000" cy="15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 sz="3400"/>
            </a:lvl9pPr>
          </a:lstStyle>
          <a:p/>
        </p:txBody>
      </p:sp>
      <p:sp>
        <p:nvSpPr>
          <p:cNvPr id="30" name="Google Shape;30;p8"/>
          <p:cNvSpPr txBox="1"/>
          <p:nvPr>
            <p:ph idx="1" type="body"/>
          </p:nvPr>
        </p:nvSpPr>
        <p:spPr>
          <a:xfrm>
            <a:off x="350663" y="2779200"/>
            <a:ext cx="3159000" cy="6358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365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indent="-33655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2pPr>
            <a:lvl3pPr indent="-33655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3pPr>
            <a:lvl4pPr indent="-33655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4pPr>
            <a:lvl5pPr indent="-33655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5pPr>
            <a:lvl6pPr indent="-33655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■"/>
              <a:defRPr sz="1700"/>
            </a:lvl6pPr>
            <a:lvl7pPr indent="-33655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●"/>
              <a:defRPr sz="1700"/>
            </a:lvl7pPr>
            <a:lvl8pPr indent="-33655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1700"/>
              <a:buChar char="○"/>
              <a:defRPr sz="1700"/>
            </a:lvl8pPr>
            <a:lvl9pPr indent="-33655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1700"/>
              <a:buChar char="■"/>
              <a:defRPr sz="1700"/>
            </a:lvl9pPr>
          </a:lstStyle>
          <a:p/>
        </p:txBody>
      </p:sp>
      <p:sp>
        <p:nvSpPr>
          <p:cNvPr id="31" name="Google Shape;31;p8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/>
          <p:nvPr>
            <p:ph type="title"/>
          </p:nvPr>
        </p:nvSpPr>
        <p:spPr>
          <a:xfrm>
            <a:off x="551531" y="900300"/>
            <a:ext cx="7163700" cy="8181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5143500" y="-250"/>
            <a:ext cx="5143500" cy="10287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/>
          <p:nvPr>
            <p:ph type="title"/>
          </p:nvPr>
        </p:nvSpPr>
        <p:spPr>
          <a:xfrm>
            <a:off x="298688" y="2466350"/>
            <a:ext cx="4551000" cy="29646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900"/>
              <a:buNone/>
              <a:defRPr sz="5900"/>
            </a:lvl9pPr>
          </a:lstStyle>
          <a:p/>
        </p:txBody>
      </p:sp>
      <p:sp>
        <p:nvSpPr>
          <p:cNvPr id="38" name="Google Shape;38;p10"/>
          <p:cNvSpPr txBox="1"/>
          <p:nvPr>
            <p:ph idx="1" type="subTitle"/>
          </p:nvPr>
        </p:nvSpPr>
        <p:spPr>
          <a:xfrm>
            <a:off x="298688" y="5606150"/>
            <a:ext cx="4551000" cy="24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9" name="Google Shape;39;p10"/>
          <p:cNvSpPr txBox="1"/>
          <p:nvPr>
            <p:ph idx="2" type="body"/>
          </p:nvPr>
        </p:nvSpPr>
        <p:spPr>
          <a:xfrm>
            <a:off x="5556938" y="1448150"/>
            <a:ext cx="4316700" cy="73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3873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idx="1" type="body"/>
          </p:nvPr>
        </p:nvSpPr>
        <p:spPr>
          <a:xfrm>
            <a:off x="350663" y="8461150"/>
            <a:ext cx="6748800" cy="121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</a:lstStyle>
          <a:p/>
        </p:txBody>
      </p:sp>
      <p:sp>
        <p:nvSpPr>
          <p:cNvPr id="43" name="Google Shape;43;p11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/>
          <p:nvPr>
            <p:ph hasCustomPrompt="1" type="title"/>
          </p:nvPr>
        </p:nvSpPr>
        <p:spPr>
          <a:xfrm>
            <a:off x="350663" y="2212250"/>
            <a:ext cx="9585600" cy="3927000"/>
          </a:xfrm>
          <a:prstGeom prst="rect">
            <a:avLst/>
          </a:prstGeom>
          <a:noFill/>
          <a:ln>
            <a:noFill/>
          </a:ln>
        </p:spPr>
        <p:txBody>
          <a:bodyPr anchorCtr="0" anchor="b" bIns="129525" lIns="129525" spcFirstLastPara="1" rIns="129525" wrap="square" tIns="1295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0"/>
              <a:buNone/>
              <a:defRPr sz="170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/>
          <p:nvPr>
            <p:ph idx="1" type="body"/>
          </p:nvPr>
        </p:nvSpPr>
        <p:spPr>
          <a:xfrm>
            <a:off x="350663" y="6304450"/>
            <a:ext cx="9585600" cy="26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500"/>
              <a:buChar char="●"/>
              <a:defRPr/>
            </a:lvl1pPr>
            <a:lvl2pPr indent="-355600" lvl="1" marL="9144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2pPr>
            <a:lvl3pPr indent="-355600" lvl="2" marL="13716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3pPr>
            <a:lvl4pPr indent="-355600" lvl="3" marL="18288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4pPr>
            <a:lvl5pPr indent="-355600" lvl="4" marL="22860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5pPr>
            <a:lvl6pPr indent="-355600" lvl="5" marL="27432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■"/>
              <a:defRPr/>
            </a:lvl6pPr>
            <a:lvl7pPr indent="-355600" lvl="6" marL="32004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●"/>
              <a:defRPr/>
            </a:lvl7pPr>
            <a:lvl8pPr indent="-355600" lvl="7" marL="3657600" algn="ctr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SzPts val="2000"/>
              <a:buChar char="○"/>
              <a:defRPr/>
            </a:lvl8pPr>
            <a:lvl9pPr indent="-355600" lvl="8" marL="4114800" algn="ctr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SzPts val="2000"/>
              <a:buChar char="■"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350663" y="890050"/>
            <a:ext cx="9585600" cy="11454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  <a:defRPr b="0" i="0" sz="4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350663" y="2304950"/>
            <a:ext cx="9585600" cy="6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129525" lIns="129525" spcFirstLastPara="1" rIns="129525" wrap="square" tIns="129525">
            <a:noAutofit/>
          </a:bodyPr>
          <a:lstStyle>
            <a:lvl1pPr indent="-3873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00"/>
              <a:buFont typeface="Arial"/>
              <a:buChar char="●"/>
              <a:defRPr b="0" i="0" sz="25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55600" lvl="1" marL="9144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●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●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15000"/>
              </a:lnSpc>
              <a:spcBef>
                <a:spcPts val="23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Arial"/>
              <a:buChar char="○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15000"/>
              </a:lnSpc>
              <a:spcBef>
                <a:spcPts val="2300"/>
              </a:spcBef>
              <a:spcAft>
                <a:spcPts val="2300"/>
              </a:spcAft>
              <a:buClr>
                <a:schemeClr val="dk2"/>
              </a:buClr>
              <a:buSzPts val="2000"/>
              <a:buFont typeface="Arial"/>
              <a:buChar char="■"/>
              <a:defRPr b="0" i="0" sz="2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2" type="sldNum"/>
          </p:nvPr>
        </p:nvSpPr>
        <p:spPr>
          <a:xfrm>
            <a:off x="9531515" y="9326434"/>
            <a:ext cx="617400" cy="78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9525" lIns="129525" spcFirstLastPara="1" rIns="129525" wrap="square" tIns="1295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10287000" cy="102870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"/>
          <p:cNvSpPr txBox="1"/>
          <p:nvPr/>
        </p:nvSpPr>
        <p:spPr>
          <a:xfrm>
            <a:off x="3601300" y="5310050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1" i="0" lang="pt-BR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9 9999.9999</a:t>
            </a:r>
            <a:endParaRPr b="1" i="0" sz="6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5219700" y="9145025"/>
            <a:ext cx="4889100" cy="96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1" i="0" lang="pt-BR" sz="6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9 9999.9999</a:t>
            </a:r>
            <a:endParaRPr b="1" i="0" sz="6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"/>
          <p:cNvSpPr txBox="1"/>
          <p:nvPr/>
        </p:nvSpPr>
        <p:spPr>
          <a:xfrm>
            <a:off x="553825" y="9221225"/>
            <a:ext cx="3249300" cy="590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pt-BR" sz="3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LOGO DA LOJA</a:t>
            </a:r>
            <a:endParaRPr b="1" i="0" sz="3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