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10287000" cx="10287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240">
          <p15:clr>
            <a:srgbClr val="A4A3A4"/>
          </p15:clr>
        </p15:guide>
        <p15:guide id="2" pos="32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240" orient="horz"/>
        <p:guide pos="32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50672" y="1489150"/>
            <a:ext cx="9585600" cy="4105200"/>
          </a:xfrm>
          <a:prstGeom prst="rect">
            <a:avLst/>
          </a:prstGeom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1pPr>
            <a:lvl2pPr lvl="1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2pPr>
            <a:lvl3pPr lvl="2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3pPr>
            <a:lvl4pPr lvl="3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4pPr>
            <a:lvl5pPr lvl="4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5pPr>
            <a:lvl6pPr lvl="5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6pPr>
            <a:lvl7pPr lvl="6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7pPr>
            <a:lvl8pPr lvl="7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8pPr>
            <a:lvl9pPr lvl="8" algn="ctr"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50663" y="5668250"/>
            <a:ext cx="9585600" cy="15852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50663" y="4301700"/>
            <a:ext cx="9585600" cy="16836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50663" y="2304950"/>
            <a:ext cx="4500000" cy="68328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436450" y="2304950"/>
            <a:ext cx="4500000" cy="68328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50663" y="1111200"/>
            <a:ext cx="3159000" cy="1511400"/>
          </a:xfrm>
          <a:prstGeom prst="rect">
            <a:avLst/>
          </a:prstGeom>
        </p:spPr>
        <p:txBody>
          <a:bodyPr anchorCtr="0" anchor="b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1pPr>
            <a:lvl2pPr lvl="1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2pPr>
            <a:lvl3pPr lvl="2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3pPr>
            <a:lvl4pPr lvl="3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4pPr>
            <a:lvl5pPr lvl="4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5pPr>
            <a:lvl6pPr lvl="5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6pPr>
            <a:lvl7pPr lvl="6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7pPr>
            <a:lvl8pPr lvl="7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8pPr>
            <a:lvl9pPr lvl="8"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50663" y="2779200"/>
            <a:ext cx="3159000" cy="63588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36550" lvl="0" marL="45720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indent="-336550" lvl="1" marL="9144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51531" y="900300"/>
            <a:ext cx="7163700" cy="81816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143500" y="-250"/>
            <a:ext cx="5143500" cy="10287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98688" y="2466350"/>
            <a:ext cx="4551000" cy="2964600"/>
          </a:xfrm>
          <a:prstGeom prst="rect">
            <a:avLst/>
          </a:prstGeom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1pPr>
            <a:lvl2pPr lvl="1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2pPr>
            <a:lvl3pPr lvl="2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3pPr>
            <a:lvl4pPr lvl="3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4pPr>
            <a:lvl5pPr lvl="4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5pPr>
            <a:lvl6pPr lvl="5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6pPr>
            <a:lvl7pPr lvl="6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7pPr>
            <a:lvl8pPr lvl="7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8pPr>
            <a:lvl9pPr lvl="8" algn="ctr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98688" y="5606150"/>
            <a:ext cx="4551000" cy="24702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556938" y="1448150"/>
            <a:ext cx="4316700" cy="7390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387350" lvl="0" marL="457200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50663" y="8461150"/>
            <a:ext cx="6748800" cy="1210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50663" y="2212250"/>
            <a:ext cx="9585600" cy="3927000"/>
          </a:xfrm>
          <a:prstGeom prst="rect">
            <a:avLst/>
          </a:prstGeom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50663" y="6304450"/>
            <a:ext cx="9585600" cy="2601600"/>
          </a:xfrm>
          <a:prstGeom prst="rect">
            <a:avLst/>
          </a:prstGeom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algn="ctr"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ctr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ctr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ctr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ctr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ctr"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ctr"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ctr"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ctr"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sz="4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Char char="●"/>
              <a:defRPr sz="2500">
                <a:solidFill>
                  <a:schemeClr val="dk2"/>
                </a:solidFill>
              </a:defRPr>
            </a:lvl1pPr>
            <a:lvl2pPr indent="-355600" lvl="1" marL="9144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○"/>
              <a:defRPr sz="2000">
                <a:solidFill>
                  <a:schemeClr val="dk2"/>
                </a:solidFill>
              </a:defRPr>
            </a:lvl2pPr>
            <a:lvl3pPr indent="-355600" lvl="2" marL="13716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■"/>
              <a:defRPr sz="2000">
                <a:solidFill>
                  <a:schemeClr val="dk2"/>
                </a:solidFill>
              </a:defRPr>
            </a:lvl3pPr>
            <a:lvl4pPr indent="-355600" lvl="3" marL="18288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●"/>
              <a:defRPr sz="2000">
                <a:solidFill>
                  <a:schemeClr val="dk2"/>
                </a:solidFill>
              </a:defRPr>
            </a:lvl4pPr>
            <a:lvl5pPr indent="-355600" lvl="4" marL="22860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○"/>
              <a:defRPr sz="2000">
                <a:solidFill>
                  <a:schemeClr val="dk2"/>
                </a:solidFill>
              </a:defRPr>
            </a:lvl5pPr>
            <a:lvl6pPr indent="-355600" lvl="5" marL="27432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■"/>
              <a:defRPr sz="2000">
                <a:solidFill>
                  <a:schemeClr val="dk2"/>
                </a:solidFill>
              </a:defRPr>
            </a:lvl6pPr>
            <a:lvl7pPr indent="-355600" lvl="6" marL="32004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●"/>
              <a:defRPr sz="2000">
                <a:solidFill>
                  <a:schemeClr val="dk2"/>
                </a:solidFill>
              </a:defRPr>
            </a:lvl7pPr>
            <a:lvl8pPr indent="-355600" lvl="7" marL="3657600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Char char="○"/>
              <a:defRPr sz="2000">
                <a:solidFill>
                  <a:schemeClr val="dk2"/>
                </a:solidFill>
              </a:defRPr>
            </a:lvl8pPr>
            <a:lvl9pPr indent="-355600" lvl="8" marL="4114800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Clr>
                <a:schemeClr val="dk2"/>
              </a:buClr>
              <a:buSzPts val="2000"/>
              <a:buChar char="■"/>
              <a:defRPr sz="2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r">
              <a:buNone/>
              <a:defRPr sz="1400">
                <a:solidFill>
                  <a:schemeClr val="dk2"/>
                </a:solidFill>
              </a:defRPr>
            </a:lvl1pPr>
            <a:lvl2pPr lvl="1" algn="r">
              <a:buNone/>
              <a:defRPr sz="1400">
                <a:solidFill>
                  <a:schemeClr val="dk2"/>
                </a:solidFill>
              </a:defRPr>
            </a:lvl2pPr>
            <a:lvl3pPr lvl="2" algn="r">
              <a:buNone/>
              <a:defRPr sz="1400">
                <a:solidFill>
                  <a:schemeClr val="dk2"/>
                </a:solidFill>
              </a:defRPr>
            </a:lvl3pPr>
            <a:lvl4pPr lvl="3" algn="r">
              <a:buNone/>
              <a:defRPr sz="1400">
                <a:solidFill>
                  <a:schemeClr val="dk2"/>
                </a:solidFill>
              </a:defRPr>
            </a:lvl4pPr>
            <a:lvl5pPr lvl="4" algn="r">
              <a:buNone/>
              <a:defRPr sz="1400">
                <a:solidFill>
                  <a:schemeClr val="dk2"/>
                </a:solidFill>
              </a:defRPr>
            </a:lvl5pPr>
            <a:lvl6pPr lvl="5" algn="r">
              <a:buNone/>
              <a:defRPr sz="1400">
                <a:solidFill>
                  <a:schemeClr val="dk2"/>
                </a:solidFill>
              </a:defRPr>
            </a:lvl6pPr>
            <a:lvl7pPr lvl="6" algn="r">
              <a:buNone/>
              <a:defRPr sz="1400">
                <a:solidFill>
                  <a:schemeClr val="dk2"/>
                </a:solidFill>
              </a:defRPr>
            </a:lvl7pPr>
            <a:lvl8pPr lvl="7" algn="r">
              <a:buNone/>
              <a:defRPr sz="1400">
                <a:solidFill>
                  <a:schemeClr val="dk2"/>
                </a:solidFill>
              </a:defRPr>
            </a:lvl8pPr>
            <a:lvl9pPr lvl="8" algn="r">
              <a:buNone/>
              <a:defRPr sz="14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926300" y="4259100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6000">
                <a:solidFill>
                  <a:srgbClr val="FFFFFF"/>
                </a:solidFill>
              </a:rPr>
              <a:t>9 9999.9999</a:t>
            </a:r>
            <a:endParaRPr b="1" sz="6000">
              <a:solidFill>
                <a:srgbClr val="FFFFFF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228900" y="9337525"/>
            <a:ext cx="3123900" cy="58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000"/>
              <a:t>LOGO DA LOJA</a:t>
            </a:r>
            <a:endParaRPr b="1" sz="3000"/>
          </a:p>
        </p:txBody>
      </p:sp>
      <p:sp>
        <p:nvSpPr>
          <p:cNvPr id="57" name="Google Shape;57;p13"/>
          <p:cNvSpPr txBox="1"/>
          <p:nvPr/>
        </p:nvSpPr>
        <p:spPr>
          <a:xfrm>
            <a:off x="5003500" y="9337525"/>
            <a:ext cx="4875300" cy="58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000"/>
              <a:t>TELEFONE DE CONTATO</a:t>
            </a:r>
            <a:endParaRPr b="1" sz="3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