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799763" cy="7559675"/>
  <p:notesSz cx="6858000" cy="9144000"/>
  <p:embeddedFontLst>
    <p:embeddedFont>
      <p:font typeface="Montserrat" pitchFamily="2" charset="77"/>
      <p:regular r:id="rId11"/>
      <p:bold r:id="rId12"/>
      <p:italic r:id="rId13"/>
      <p:boldItalic r:id="rId14"/>
    </p:embeddedFont>
    <p:embeddedFont>
      <p:font typeface="Montserrat Black" pitchFamily="2" charset="77"/>
      <p:bold r:id="rId15"/>
      <p:italic r:id="rId16"/>
      <p:boldItalic r:id="rId17"/>
    </p:embeddedFont>
    <p:embeddedFont>
      <p:font typeface="Montserrat ExtraBold" pitchFamily="2" charset="7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0" d="100"/>
          <a:sy n="110" d="100"/>
        </p:scale>
        <p:origin x="1656" y="176"/>
      </p:cViewPr>
      <p:guideLst>
        <p:guide orient="horz" pos="2381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80022" y="685800"/>
            <a:ext cx="4898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ecfa17d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8ecfa17d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ecfa17d30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ecfa17d30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8ecfa17d30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8ecfa17d30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8ecfa17d30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8ecfa17d30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8ecfa17d30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8ecfa17d30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8ecfa17d30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8ecfa17d30_0_2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8ecfa17d30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8ecfa17d30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8ecfa17d30_0_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8ecfa17d30_0_2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8159" y="1094388"/>
            <a:ext cx="10063800" cy="3016800"/>
          </a:xfrm>
          <a:prstGeom prst="rect">
            <a:avLst/>
          </a:prstGeom>
        </p:spPr>
        <p:txBody>
          <a:bodyPr spcFirstLastPara="1" wrap="square" lIns="116775" tIns="116775" rIns="116775" bIns="11677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8150" y="4165643"/>
            <a:ext cx="10063800" cy="11649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8150" y="3161354"/>
            <a:ext cx="10063800" cy="12372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8150" y="1693927"/>
            <a:ext cx="10063800" cy="50214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8150" y="1693927"/>
            <a:ext cx="4724400" cy="50214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707559" y="1693927"/>
            <a:ext cx="4724400" cy="50214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8150" y="816630"/>
            <a:ext cx="3316500" cy="1110600"/>
          </a:xfrm>
          <a:prstGeom prst="rect">
            <a:avLst/>
          </a:prstGeom>
        </p:spPr>
        <p:txBody>
          <a:bodyPr spcFirstLastPara="1" wrap="square" lIns="116775" tIns="116775" rIns="116775" bIns="11677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8150" y="2042457"/>
            <a:ext cx="3316500" cy="46731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9035" y="661638"/>
            <a:ext cx="7521000" cy="60126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400000" y="-184"/>
            <a:ext cx="5400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775" tIns="116775" rIns="116775" bIns="1167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3583" y="1812541"/>
            <a:ext cx="4777800" cy="2178600"/>
          </a:xfrm>
          <a:prstGeom prst="rect">
            <a:avLst/>
          </a:prstGeom>
        </p:spPr>
        <p:txBody>
          <a:bodyPr spcFirstLastPara="1" wrap="square" lIns="116775" tIns="116775" rIns="116775" bIns="11677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3583" y="4120005"/>
            <a:ext cx="4777800" cy="18153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834055" y="1064257"/>
            <a:ext cx="4531800" cy="54312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8150" y="6218168"/>
            <a:ext cx="7085100" cy="8895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8150" y="1625801"/>
            <a:ext cx="10063800" cy="2886000"/>
          </a:xfrm>
          <a:prstGeom prst="rect">
            <a:avLst/>
          </a:prstGeom>
        </p:spPr>
        <p:txBody>
          <a:bodyPr spcFirstLastPara="1" wrap="square" lIns="116775" tIns="116775" rIns="116775" bIns="11677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8150" y="4633192"/>
            <a:ext cx="10063800" cy="1911900"/>
          </a:xfrm>
          <a:prstGeom prst="rect">
            <a:avLst/>
          </a:prstGeom>
        </p:spPr>
        <p:txBody>
          <a:bodyPr spcFirstLastPara="1" wrap="square" lIns="116775" tIns="116775" rIns="116775" bIns="116775" anchor="t" anchorCtr="0">
            <a:no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775" tIns="116775" rIns="116775" bIns="1167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8150" y="1693927"/>
            <a:ext cx="100638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775" tIns="116775" rIns="116775" bIns="116775" anchor="t" anchorCtr="0">
            <a:no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775" tIns="116775" rIns="116775" bIns="116775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2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8764" y="5196891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791" y="5168296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50" y="4829100"/>
            <a:ext cx="2771104" cy="1847409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58" name="Google Shape;58;p13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49" y="2174076"/>
            <a:ext cx="2771104" cy="184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0150" y="2117575"/>
            <a:ext cx="2899352" cy="1932901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3"/>
          <p:cNvSpPr txBox="1"/>
          <p:nvPr/>
        </p:nvSpPr>
        <p:spPr>
          <a:xfrm>
            <a:off x="7436399" y="43862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6475210" y="84242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67007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67007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8636474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6" name="Google Shape;66;p13"/>
          <p:cNvSpPr txBox="1"/>
          <p:nvPr/>
        </p:nvSpPr>
        <p:spPr>
          <a:xfrm>
            <a:off x="8636474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7" name="Google Shape;67;p13"/>
          <p:cNvSpPr txBox="1"/>
          <p:nvPr/>
        </p:nvSpPr>
        <p:spPr>
          <a:xfrm>
            <a:off x="6700749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8" name="Google Shape;68;p13"/>
          <p:cNvSpPr txBox="1"/>
          <p:nvPr/>
        </p:nvSpPr>
        <p:spPr>
          <a:xfrm>
            <a:off x="6700749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9" name="Google Shape;69;p13"/>
          <p:cNvSpPr txBox="1"/>
          <p:nvPr/>
        </p:nvSpPr>
        <p:spPr>
          <a:xfrm>
            <a:off x="8636474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0" name="Google Shape;70;p13"/>
          <p:cNvSpPr txBox="1"/>
          <p:nvPr/>
        </p:nvSpPr>
        <p:spPr>
          <a:xfrm>
            <a:off x="8636474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1" name="Google Shape;71;p13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838" y="2648783"/>
            <a:ext cx="3306818" cy="346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3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7075" y="3494809"/>
            <a:ext cx="2419760" cy="2536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3"/>
          <p:cNvPicPr preferRelativeResize="0"/>
          <p:nvPr/>
        </p:nvPicPr>
        <p:blipFill>
          <a:blip r:embed="rId10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5207" y="2605163"/>
            <a:ext cx="3390048" cy="355357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3"/>
          <p:cNvSpPr txBox="1"/>
          <p:nvPr/>
        </p:nvSpPr>
        <p:spPr>
          <a:xfrm>
            <a:off x="204049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5" name="Google Shape;75;p13"/>
          <p:cNvSpPr txBox="1"/>
          <p:nvPr/>
        </p:nvSpPr>
        <p:spPr>
          <a:xfrm>
            <a:off x="204049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6" name="Google Shape;76;p13"/>
          <p:cNvSpPr txBox="1"/>
          <p:nvPr/>
        </p:nvSpPr>
        <p:spPr>
          <a:xfrm>
            <a:off x="20969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7" name="Google Shape;77;p13"/>
          <p:cNvSpPr txBox="1"/>
          <p:nvPr/>
        </p:nvSpPr>
        <p:spPr>
          <a:xfrm>
            <a:off x="20969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8" name="Google Shape;78;p13"/>
          <p:cNvSpPr txBox="1"/>
          <p:nvPr/>
        </p:nvSpPr>
        <p:spPr>
          <a:xfrm>
            <a:off x="42268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9" name="Google Shape;79;p13"/>
          <p:cNvSpPr txBox="1"/>
          <p:nvPr/>
        </p:nvSpPr>
        <p:spPr>
          <a:xfrm>
            <a:off x="42268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0" name="Google Shape;80;p13"/>
          <p:cNvPicPr preferRelativeResize="0"/>
          <p:nvPr/>
        </p:nvPicPr>
        <p:blipFill>
          <a:blip r:embed="rId11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75" y="-164950"/>
            <a:ext cx="5473701" cy="28658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3"/>
          <p:cNvSpPr txBox="1"/>
          <p:nvPr/>
        </p:nvSpPr>
        <p:spPr>
          <a:xfrm>
            <a:off x="1059475" y="226996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 b="1" i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sz="1500" i="1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82" name="Google Shape;82;p13"/>
          <p:cNvSpPr txBox="1"/>
          <p:nvPr/>
        </p:nvSpPr>
        <p:spPr>
          <a:xfrm>
            <a:off x="574800" y="70752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4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8764" y="5196891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4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791" y="5168296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4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50" y="4829100"/>
            <a:ext cx="2771104" cy="1847409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4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91" name="Google Shape;91;p14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92" name="Google Shape;92;p14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49" y="2174076"/>
            <a:ext cx="2771104" cy="184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4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0150" y="2117575"/>
            <a:ext cx="2899352" cy="1932901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4"/>
          <p:cNvSpPr txBox="1"/>
          <p:nvPr/>
        </p:nvSpPr>
        <p:spPr>
          <a:xfrm>
            <a:off x="7436399" y="43862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5" name="Google Shape;95;p14"/>
          <p:cNvSpPr txBox="1"/>
          <p:nvPr/>
        </p:nvSpPr>
        <p:spPr>
          <a:xfrm>
            <a:off x="6475210" y="84242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6" name="Google Shape;96;p14"/>
          <p:cNvSpPr txBox="1"/>
          <p:nvPr/>
        </p:nvSpPr>
        <p:spPr>
          <a:xfrm>
            <a:off x="67007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67007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8" name="Google Shape;98;p14"/>
          <p:cNvSpPr txBox="1"/>
          <p:nvPr/>
        </p:nvSpPr>
        <p:spPr>
          <a:xfrm>
            <a:off x="8636474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8636474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0" name="Google Shape;100;p14"/>
          <p:cNvSpPr txBox="1"/>
          <p:nvPr/>
        </p:nvSpPr>
        <p:spPr>
          <a:xfrm>
            <a:off x="6700749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1" name="Google Shape;101;p14"/>
          <p:cNvSpPr txBox="1"/>
          <p:nvPr/>
        </p:nvSpPr>
        <p:spPr>
          <a:xfrm>
            <a:off x="6700749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8636474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3" name="Google Shape;103;p14"/>
          <p:cNvSpPr txBox="1"/>
          <p:nvPr/>
        </p:nvSpPr>
        <p:spPr>
          <a:xfrm>
            <a:off x="8636474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4" name="Google Shape;104;p14"/>
          <p:cNvSpPr txBox="1"/>
          <p:nvPr/>
        </p:nvSpPr>
        <p:spPr>
          <a:xfrm>
            <a:off x="204049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204049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20969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20969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42268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9" name="Google Shape;109;p14"/>
          <p:cNvSpPr txBox="1"/>
          <p:nvPr/>
        </p:nvSpPr>
        <p:spPr>
          <a:xfrm>
            <a:off x="42268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0" name="Google Shape;110;p14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7075" y="3494804"/>
            <a:ext cx="2419749" cy="2536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4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850" y="2675900"/>
            <a:ext cx="3306801" cy="3466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4"/>
          <p:cNvPicPr preferRelativeResize="0"/>
          <p:nvPr/>
        </p:nvPicPr>
        <p:blipFill>
          <a:blip r:embed="rId10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824" y="2695562"/>
            <a:ext cx="3306801" cy="3466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4"/>
          <p:cNvPicPr preferRelativeResize="0"/>
          <p:nvPr/>
        </p:nvPicPr>
        <p:blipFill>
          <a:blip r:embed="rId11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75" y="-164950"/>
            <a:ext cx="5473701" cy="286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4"/>
          <p:cNvSpPr txBox="1"/>
          <p:nvPr/>
        </p:nvSpPr>
        <p:spPr>
          <a:xfrm>
            <a:off x="1059475" y="226996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 b="1" i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sz="1500" i="1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574800" y="70752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15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8764" y="5196891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5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791" y="5168296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5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50" y="4829100"/>
            <a:ext cx="2771104" cy="1847409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5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124" name="Google Shape;124;p15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125" name="Google Shape;125;p15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49" y="2174076"/>
            <a:ext cx="2771104" cy="184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0150" y="2117575"/>
            <a:ext cx="2899352" cy="193290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5"/>
          <p:cNvSpPr txBox="1"/>
          <p:nvPr/>
        </p:nvSpPr>
        <p:spPr>
          <a:xfrm>
            <a:off x="7436399" y="43862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28" name="Google Shape;128;p15"/>
          <p:cNvSpPr txBox="1"/>
          <p:nvPr/>
        </p:nvSpPr>
        <p:spPr>
          <a:xfrm>
            <a:off x="6475210" y="84242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29" name="Google Shape;129;p15"/>
          <p:cNvSpPr txBox="1"/>
          <p:nvPr/>
        </p:nvSpPr>
        <p:spPr>
          <a:xfrm>
            <a:off x="67007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0" name="Google Shape;130;p15"/>
          <p:cNvSpPr txBox="1"/>
          <p:nvPr/>
        </p:nvSpPr>
        <p:spPr>
          <a:xfrm>
            <a:off x="67007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1" name="Google Shape;131;p15"/>
          <p:cNvSpPr txBox="1"/>
          <p:nvPr/>
        </p:nvSpPr>
        <p:spPr>
          <a:xfrm>
            <a:off x="8636474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2" name="Google Shape;132;p15"/>
          <p:cNvSpPr txBox="1"/>
          <p:nvPr/>
        </p:nvSpPr>
        <p:spPr>
          <a:xfrm>
            <a:off x="8636474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3" name="Google Shape;133;p15"/>
          <p:cNvSpPr txBox="1"/>
          <p:nvPr/>
        </p:nvSpPr>
        <p:spPr>
          <a:xfrm>
            <a:off x="6700749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4" name="Google Shape;134;p15"/>
          <p:cNvSpPr txBox="1"/>
          <p:nvPr/>
        </p:nvSpPr>
        <p:spPr>
          <a:xfrm>
            <a:off x="6700749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15"/>
          <p:cNvSpPr txBox="1"/>
          <p:nvPr/>
        </p:nvSpPr>
        <p:spPr>
          <a:xfrm>
            <a:off x="8636474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6" name="Google Shape;136;p15"/>
          <p:cNvSpPr txBox="1"/>
          <p:nvPr/>
        </p:nvSpPr>
        <p:spPr>
          <a:xfrm>
            <a:off x="8636474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7" name="Google Shape;137;p15"/>
          <p:cNvSpPr txBox="1"/>
          <p:nvPr/>
        </p:nvSpPr>
        <p:spPr>
          <a:xfrm>
            <a:off x="204049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8" name="Google Shape;138;p15"/>
          <p:cNvSpPr txBox="1"/>
          <p:nvPr/>
        </p:nvSpPr>
        <p:spPr>
          <a:xfrm>
            <a:off x="204049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9" name="Google Shape;139;p15"/>
          <p:cNvSpPr txBox="1"/>
          <p:nvPr/>
        </p:nvSpPr>
        <p:spPr>
          <a:xfrm>
            <a:off x="20969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0" name="Google Shape;140;p15"/>
          <p:cNvSpPr txBox="1"/>
          <p:nvPr/>
        </p:nvSpPr>
        <p:spPr>
          <a:xfrm>
            <a:off x="20969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1" name="Google Shape;141;p15"/>
          <p:cNvSpPr txBox="1"/>
          <p:nvPr/>
        </p:nvSpPr>
        <p:spPr>
          <a:xfrm>
            <a:off x="42268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2" name="Google Shape;142;p15"/>
          <p:cNvSpPr txBox="1"/>
          <p:nvPr/>
        </p:nvSpPr>
        <p:spPr>
          <a:xfrm>
            <a:off x="42268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3" name="Google Shape;143;p15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437" y="2638512"/>
            <a:ext cx="3415622" cy="3580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5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3600" y="2638519"/>
            <a:ext cx="3415622" cy="3580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5"/>
          <p:cNvPicPr preferRelativeResize="0"/>
          <p:nvPr/>
        </p:nvPicPr>
        <p:blipFill>
          <a:blip r:embed="rId10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93125" y="3460187"/>
            <a:ext cx="2485799" cy="2605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5"/>
          <p:cNvPicPr preferRelativeResize="0"/>
          <p:nvPr/>
        </p:nvPicPr>
        <p:blipFill>
          <a:blip r:embed="rId11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75" y="-164950"/>
            <a:ext cx="5473701" cy="286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5"/>
          <p:cNvSpPr txBox="1"/>
          <p:nvPr/>
        </p:nvSpPr>
        <p:spPr>
          <a:xfrm>
            <a:off x="1059475" y="226996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 b="1" i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sz="1500" i="1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48" name="Google Shape;148;p15"/>
          <p:cNvSpPr txBox="1"/>
          <p:nvPr/>
        </p:nvSpPr>
        <p:spPr>
          <a:xfrm>
            <a:off x="574800" y="70752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16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8764" y="5196891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6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791" y="5168296"/>
            <a:ext cx="772097" cy="1169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6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50" y="4829100"/>
            <a:ext cx="2771104" cy="184740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6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157" name="Google Shape;157;p16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158" name="Google Shape;158;p16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49" y="2174076"/>
            <a:ext cx="2771104" cy="184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6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0150" y="2117575"/>
            <a:ext cx="2899352" cy="1932901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6"/>
          <p:cNvSpPr txBox="1"/>
          <p:nvPr/>
        </p:nvSpPr>
        <p:spPr>
          <a:xfrm>
            <a:off x="7436399" y="43862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61" name="Google Shape;161;p16"/>
          <p:cNvSpPr txBox="1"/>
          <p:nvPr/>
        </p:nvSpPr>
        <p:spPr>
          <a:xfrm>
            <a:off x="6475210" y="84242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62" name="Google Shape;162;p16"/>
          <p:cNvSpPr txBox="1"/>
          <p:nvPr/>
        </p:nvSpPr>
        <p:spPr>
          <a:xfrm>
            <a:off x="67007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3" name="Google Shape;163;p16"/>
          <p:cNvSpPr txBox="1"/>
          <p:nvPr/>
        </p:nvSpPr>
        <p:spPr>
          <a:xfrm>
            <a:off x="67007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4" name="Google Shape;164;p16"/>
          <p:cNvSpPr txBox="1"/>
          <p:nvPr/>
        </p:nvSpPr>
        <p:spPr>
          <a:xfrm>
            <a:off x="8636474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5" name="Google Shape;165;p16"/>
          <p:cNvSpPr txBox="1"/>
          <p:nvPr/>
        </p:nvSpPr>
        <p:spPr>
          <a:xfrm>
            <a:off x="8636474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6" name="Google Shape;166;p16"/>
          <p:cNvSpPr txBox="1"/>
          <p:nvPr/>
        </p:nvSpPr>
        <p:spPr>
          <a:xfrm>
            <a:off x="6700749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7" name="Google Shape;167;p16"/>
          <p:cNvSpPr txBox="1"/>
          <p:nvPr/>
        </p:nvSpPr>
        <p:spPr>
          <a:xfrm>
            <a:off x="6700749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8" name="Google Shape;168;p16"/>
          <p:cNvSpPr txBox="1"/>
          <p:nvPr/>
        </p:nvSpPr>
        <p:spPr>
          <a:xfrm>
            <a:off x="8636474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9" name="Google Shape;169;p16"/>
          <p:cNvSpPr txBox="1"/>
          <p:nvPr/>
        </p:nvSpPr>
        <p:spPr>
          <a:xfrm>
            <a:off x="8636474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0" name="Google Shape;170;p16"/>
          <p:cNvSpPr txBox="1"/>
          <p:nvPr/>
        </p:nvSpPr>
        <p:spPr>
          <a:xfrm>
            <a:off x="204049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1" name="Google Shape;171;p16"/>
          <p:cNvSpPr txBox="1"/>
          <p:nvPr/>
        </p:nvSpPr>
        <p:spPr>
          <a:xfrm>
            <a:off x="204049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2" name="Google Shape;172;p16"/>
          <p:cNvSpPr txBox="1"/>
          <p:nvPr/>
        </p:nvSpPr>
        <p:spPr>
          <a:xfrm>
            <a:off x="20969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3" name="Google Shape;173;p16"/>
          <p:cNvSpPr txBox="1"/>
          <p:nvPr/>
        </p:nvSpPr>
        <p:spPr>
          <a:xfrm>
            <a:off x="20969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4" name="Google Shape;174;p16"/>
          <p:cNvSpPr txBox="1"/>
          <p:nvPr/>
        </p:nvSpPr>
        <p:spPr>
          <a:xfrm>
            <a:off x="42268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16"/>
          <p:cNvSpPr txBox="1"/>
          <p:nvPr/>
        </p:nvSpPr>
        <p:spPr>
          <a:xfrm>
            <a:off x="42268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6" name="Google Shape;176;p16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7649" y="2621812"/>
            <a:ext cx="3447539" cy="3613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6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3613" y="3417775"/>
            <a:ext cx="2566773" cy="2690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6"/>
          <p:cNvPicPr preferRelativeResize="0"/>
          <p:nvPr/>
        </p:nvPicPr>
        <p:blipFill>
          <a:blip r:embed="rId10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474" y="2621812"/>
            <a:ext cx="3447539" cy="3613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6"/>
          <p:cNvPicPr preferRelativeResize="0"/>
          <p:nvPr/>
        </p:nvPicPr>
        <p:blipFill>
          <a:blip r:embed="rId11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75" y="-164950"/>
            <a:ext cx="5473701" cy="286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6"/>
          <p:cNvSpPr txBox="1"/>
          <p:nvPr/>
        </p:nvSpPr>
        <p:spPr>
          <a:xfrm>
            <a:off x="1059475" y="226996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 b="1" i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sz="1500" i="1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81" name="Google Shape;181;p16"/>
          <p:cNvSpPr txBox="1"/>
          <p:nvPr/>
        </p:nvSpPr>
        <p:spPr>
          <a:xfrm>
            <a:off x="574800" y="70752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17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9500" y="4827617"/>
            <a:ext cx="980881" cy="1485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7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2952" y="4791289"/>
            <a:ext cx="980881" cy="1485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7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5325" y="4431975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7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400" y="1917412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7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1550" y="1917400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7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00" y="1852376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7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00" y="4463808"/>
            <a:ext cx="3296053" cy="219736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7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194" name="Google Shape;194;p17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195" name="Google Shape;195;p17"/>
          <p:cNvSpPr txBox="1"/>
          <p:nvPr/>
        </p:nvSpPr>
        <p:spPr>
          <a:xfrm>
            <a:off x="660599" y="91877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96" name="Google Shape;196;p17"/>
          <p:cNvSpPr txBox="1"/>
          <p:nvPr/>
        </p:nvSpPr>
        <p:spPr>
          <a:xfrm>
            <a:off x="6840547" y="89647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97" name="Google Shape;197;p17"/>
          <p:cNvSpPr txBox="1"/>
          <p:nvPr/>
        </p:nvSpPr>
        <p:spPr>
          <a:xfrm>
            <a:off x="43620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8" name="Google Shape;198;p17"/>
          <p:cNvSpPr txBox="1"/>
          <p:nvPr/>
        </p:nvSpPr>
        <p:spPr>
          <a:xfrm>
            <a:off x="43620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9" name="Google Shape;199;p17"/>
          <p:cNvSpPr txBox="1"/>
          <p:nvPr/>
        </p:nvSpPr>
        <p:spPr>
          <a:xfrm>
            <a:off x="72658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0" name="Google Shape;200;p17"/>
          <p:cNvSpPr txBox="1"/>
          <p:nvPr/>
        </p:nvSpPr>
        <p:spPr>
          <a:xfrm>
            <a:off x="72658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1" name="Google Shape;201;p17"/>
          <p:cNvSpPr txBox="1"/>
          <p:nvPr/>
        </p:nvSpPr>
        <p:spPr>
          <a:xfrm>
            <a:off x="4362049" y="63027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2" name="Google Shape;202;p17"/>
          <p:cNvSpPr txBox="1"/>
          <p:nvPr/>
        </p:nvSpPr>
        <p:spPr>
          <a:xfrm>
            <a:off x="4362049" y="65816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3" name="Google Shape;203;p17"/>
          <p:cNvSpPr txBox="1"/>
          <p:nvPr/>
        </p:nvSpPr>
        <p:spPr>
          <a:xfrm>
            <a:off x="7265899" y="63027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4" name="Google Shape;204;p17"/>
          <p:cNvSpPr txBox="1"/>
          <p:nvPr/>
        </p:nvSpPr>
        <p:spPr>
          <a:xfrm>
            <a:off x="7265899" y="65816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5" name="Google Shape;205;p17"/>
          <p:cNvSpPr txBox="1"/>
          <p:nvPr/>
        </p:nvSpPr>
        <p:spPr>
          <a:xfrm>
            <a:off x="13247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6" name="Google Shape;206;p17"/>
          <p:cNvSpPr txBox="1"/>
          <p:nvPr/>
        </p:nvSpPr>
        <p:spPr>
          <a:xfrm>
            <a:off x="13247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7" name="Google Shape;207;p17"/>
          <p:cNvSpPr txBox="1"/>
          <p:nvPr/>
        </p:nvSpPr>
        <p:spPr>
          <a:xfrm>
            <a:off x="1324799" y="63027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8" name="Google Shape;208;p17"/>
          <p:cNvSpPr txBox="1"/>
          <p:nvPr/>
        </p:nvSpPr>
        <p:spPr>
          <a:xfrm>
            <a:off x="1324799" y="65816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9" name="Google Shape;209;p17"/>
          <p:cNvPicPr preferRelativeResize="0"/>
          <p:nvPr/>
        </p:nvPicPr>
        <p:blipFill>
          <a:blip r:embed="rId10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075" y="135806"/>
            <a:ext cx="4324802" cy="2264288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7"/>
          <p:cNvSpPr txBox="1"/>
          <p:nvPr/>
        </p:nvSpPr>
        <p:spPr>
          <a:xfrm>
            <a:off x="2972250" y="71545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8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216" name="Google Shape;216;p18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217" name="Google Shape;217;p18"/>
          <p:cNvSpPr txBox="1"/>
          <p:nvPr/>
        </p:nvSpPr>
        <p:spPr>
          <a:xfrm>
            <a:off x="43620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8" name="Google Shape;218;p18"/>
          <p:cNvSpPr txBox="1"/>
          <p:nvPr/>
        </p:nvSpPr>
        <p:spPr>
          <a:xfrm>
            <a:off x="43620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9" name="Google Shape;219;p18"/>
          <p:cNvSpPr txBox="1"/>
          <p:nvPr/>
        </p:nvSpPr>
        <p:spPr>
          <a:xfrm>
            <a:off x="72658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0" name="Google Shape;220;p18"/>
          <p:cNvSpPr txBox="1"/>
          <p:nvPr/>
        </p:nvSpPr>
        <p:spPr>
          <a:xfrm>
            <a:off x="72658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1" name="Google Shape;221;p18"/>
          <p:cNvSpPr txBox="1"/>
          <p:nvPr/>
        </p:nvSpPr>
        <p:spPr>
          <a:xfrm>
            <a:off x="4362049" y="62770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2" name="Google Shape;222;p18"/>
          <p:cNvSpPr txBox="1"/>
          <p:nvPr/>
        </p:nvSpPr>
        <p:spPr>
          <a:xfrm>
            <a:off x="4362049" y="65559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18"/>
          <p:cNvSpPr txBox="1"/>
          <p:nvPr/>
        </p:nvSpPr>
        <p:spPr>
          <a:xfrm>
            <a:off x="7265899" y="62770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18"/>
          <p:cNvSpPr txBox="1"/>
          <p:nvPr/>
        </p:nvSpPr>
        <p:spPr>
          <a:xfrm>
            <a:off x="7265899" y="65559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5" name="Google Shape;225;p18"/>
          <p:cNvSpPr txBox="1"/>
          <p:nvPr/>
        </p:nvSpPr>
        <p:spPr>
          <a:xfrm>
            <a:off x="13247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6" name="Google Shape;226;p18"/>
          <p:cNvSpPr txBox="1"/>
          <p:nvPr/>
        </p:nvSpPr>
        <p:spPr>
          <a:xfrm>
            <a:off x="13247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7" name="Google Shape;227;p18"/>
          <p:cNvSpPr txBox="1"/>
          <p:nvPr/>
        </p:nvSpPr>
        <p:spPr>
          <a:xfrm>
            <a:off x="1324799" y="62770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8" name="Google Shape;228;p18"/>
          <p:cNvSpPr txBox="1"/>
          <p:nvPr/>
        </p:nvSpPr>
        <p:spPr>
          <a:xfrm>
            <a:off x="1324799" y="65559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29" name="Google Shape;229;p18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200" y="1873733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8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650" y="1938771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8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1975" y="1899808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8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00" y="4427671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8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7375" y="4427671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8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5903" y="4583009"/>
            <a:ext cx="1060674" cy="16059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8"/>
          <p:cNvSpPr txBox="1"/>
          <p:nvPr/>
        </p:nvSpPr>
        <p:spPr>
          <a:xfrm>
            <a:off x="660599" y="91877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36" name="Google Shape;236;p18"/>
          <p:cNvSpPr txBox="1"/>
          <p:nvPr/>
        </p:nvSpPr>
        <p:spPr>
          <a:xfrm>
            <a:off x="6840547" y="89647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237" name="Google Shape;237;p18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075" y="135806"/>
            <a:ext cx="4324802" cy="2264288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8"/>
          <p:cNvSpPr txBox="1"/>
          <p:nvPr/>
        </p:nvSpPr>
        <p:spPr>
          <a:xfrm>
            <a:off x="2972250" y="71545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19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5325" y="4354450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9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400" y="1917412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9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1550" y="1917400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19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00" y="1852376"/>
            <a:ext cx="3360146" cy="2240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9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00" y="4386283"/>
            <a:ext cx="3296053" cy="2197369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19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249" name="Google Shape;249;p19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250" name="Google Shape;250;p19"/>
          <p:cNvSpPr txBox="1"/>
          <p:nvPr/>
        </p:nvSpPr>
        <p:spPr>
          <a:xfrm>
            <a:off x="43620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1" name="Google Shape;251;p19"/>
          <p:cNvSpPr txBox="1"/>
          <p:nvPr/>
        </p:nvSpPr>
        <p:spPr>
          <a:xfrm>
            <a:off x="43620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2" name="Google Shape;252;p19"/>
          <p:cNvSpPr txBox="1"/>
          <p:nvPr/>
        </p:nvSpPr>
        <p:spPr>
          <a:xfrm>
            <a:off x="72658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3" name="Google Shape;253;p19"/>
          <p:cNvSpPr txBox="1"/>
          <p:nvPr/>
        </p:nvSpPr>
        <p:spPr>
          <a:xfrm>
            <a:off x="72658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4" name="Google Shape;254;p19"/>
          <p:cNvSpPr txBox="1"/>
          <p:nvPr/>
        </p:nvSpPr>
        <p:spPr>
          <a:xfrm>
            <a:off x="4362049" y="62252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5" name="Google Shape;255;p19"/>
          <p:cNvSpPr txBox="1"/>
          <p:nvPr/>
        </p:nvSpPr>
        <p:spPr>
          <a:xfrm>
            <a:off x="4362049" y="65041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6" name="Google Shape;256;p19"/>
          <p:cNvSpPr txBox="1"/>
          <p:nvPr/>
        </p:nvSpPr>
        <p:spPr>
          <a:xfrm>
            <a:off x="7265899" y="62252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7" name="Google Shape;257;p19"/>
          <p:cNvSpPr txBox="1"/>
          <p:nvPr/>
        </p:nvSpPr>
        <p:spPr>
          <a:xfrm>
            <a:off x="7265899" y="65041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8" name="Google Shape;258;p19"/>
          <p:cNvSpPr txBox="1"/>
          <p:nvPr/>
        </p:nvSpPr>
        <p:spPr>
          <a:xfrm>
            <a:off x="13247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9" name="Google Shape;259;p19"/>
          <p:cNvSpPr txBox="1"/>
          <p:nvPr/>
        </p:nvSpPr>
        <p:spPr>
          <a:xfrm>
            <a:off x="13247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0" name="Google Shape;260;p19"/>
          <p:cNvSpPr txBox="1"/>
          <p:nvPr/>
        </p:nvSpPr>
        <p:spPr>
          <a:xfrm>
            <a:off x="1324799" y="62252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1" name="Google Shape;261;p19"/>
          <p:cNvSpPr txBox="1"/>
          <p:nvPr/>
        </p:nvSpPr>
        <p:spPr>
          <a:xfrm>
            <a:off x="1324799" y="65041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62" name="Google Shape;262;p19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1551" y="4354439"/>
            <a:ext cx="3360146" cy="2240109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9"/>
          <p:cNvSpPr txBox="1"/>
          <p:nvPr/>
        </p:nvSpPr>
        <p:spPr>
          <a:xfrm>
            <a:off x="660599" y="91877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64" name="Google Shape;264;p19"/>
          <p:cNvSpPr txBox="1"/>
          <p:nvPr/>
        </p:nvSpPr>
        <p:spPr>
          <a:xfrm>
            <a:off x="6840547" y="89647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265" name="Google Shape;265;p19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075" y="135806"/>
            <a:ext cx="4324802" cy="2264288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19"/>
          <p:cNvSpPr txBox="1"/>
          <p:nvPr/>
        </p:nvSpPr>
        <p:spPr>
          <a:xfrm>
            <a:off x="2972250" y="71545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0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272" name="Google Shape;272;p20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273" name="Google Shape;273;p20"/>
          <p:cNvSpPr txBox="1"/>
          <p:nvPr/>
        </p:nvSpPr>
        <p:spPr>
          <a:xfrm>
            <a:off x="43620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4" name="Google Shape;274;p20"/>
          <p:cNvSpPr txBox="1"/>
          <p:nvPr/>
        </p:nvSpPr>
        <p:spPr>
          <a:xfrm>
            <a:off x="43620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5" name="Google Shape;275;p20"/>
          <p:cNvSpPr txBox="1"/>
          <p:nvPr/>
        </p:nvSpPr>
        <p:spPr>
          <a:xfrm>
            <a:off x="72658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6" name="Google Shape;276;p20"/>
          <p:cNvSpPr txBox="1"/>
          <p:nvPr/>
        </p:nvSpPr>
        <p:spPr>
          <a:xfrm>
            <a:off x="72658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7" name="Google Shape;277;p20"/>
          <p:cNvSpPr txBox="1"/>
          <p:nvPr/>
        </p:nvSpPr>
        <p:spPr>
          <a:xfrm>
            <a:off x="4362049" y="63027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8" name="Google Shape;278;p20"/>
          <p:cNvSpPr txBox="1"/>
          <p:nvPr/>
        </p:nvSpPr>
        <p:spPr>
          <a:xfrm>
            <a:off x="4362049" y="65816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9" name="Google Shape;279;p20"/>
          <p:cNvSpPr txBox="1"/>
          <p:nvPr/>
        </p:nvSpPr>
        <p:spPr>
          <a:xfrm>
            <a:off x="7265899" y="63027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0" name="Google Shape;280;p20"/>
          <p:cNvSpPr txBox="1"/>
          <p:nvPr/>
        </p:nvSpPr>
        <p:spPr>
          <a:xfrm>
            <a:off x="7265899" y="65816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1" name="Google Shape;281;p20"/>
          <p:cNvSpPr txBox="1"/>
          <p:nvPr/>
        </p:nvSpPr>
        <p:spPr>
          <a:xfrm>
            <a:off x="132479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2" name="Google Shape;282;p20"/>
          <p:cNvSpPr txBox="1"/>
          <p:nvPr/>
        </p:nvSpPr>
        <p:spPr>
          <a:xfrm>
            <a:off x="132479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3" name="Google Shape;283;p20"/>
          <p:cNvSpPr txBox="1"/>
          <p:nvPr/>
        </p:nvSpPr>
        <p:spPr>
          <a:xfrm>
            <a:off x="1324799" y="63027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12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sz="12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4" name="Google Shape;284;p20"/>
          <p:cNvSpPr txBox="1"/>
          <p:nvPr/>
        </p:nvSpPr>
        <p:spPr>
          <a:xfrm>
            <a:off x="1324799" y="65816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000" b="1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sz="2000" b="1" i="0" u="none" strike="noStrike" cap="non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85" name="Google Shape;285;p20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00" y="4453346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0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7375" y="4453346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0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200" y="1873733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0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650" y="1938771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0"/>
          <p:cNvPicPr preferRelativeResize="0"/>
          <p:nvPr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1975" y="1899808"/>
            <a:ext cx="3296053" cy="21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0"/>
          <p:cNvPicPr preferRelativeResize="0"/>
          <p:nvPr/>
        </p:nvPicPr>
        <p:blipFill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3600" y="4431983"/>
            <a:ext cx="3296053" cy="2197369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20"/>
          <p:cNvSpPr txBox="1"/>
          <p:nvPr/>
        </p:nvSpPr>
        <p:spPr>
          <a:xfrm>
            <a:off x="660599" y="91877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 i="0" u="none" strike="noStrike" cap="non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92" name="Google Shape;292;p20"/>
          <p:cNvSpPr txBox="1"/>
          <p:nvPr/>
        </p:nvSpPr>
        <p:spPr>
          <a:xfrm>
            <a:off x="6840547" y="89647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sz="2300" i="0" u="none" strike="noStrike" cap="non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293" name="Google Shape;293;p20"/>
          <p:cNvPicPr preferRelativeResize="0"/>
          <p:nvPr/>
        </p:nvPicPr>
        <p:blipFill>
          <a:blip r:embed="rId9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075" y="135806"/>
            <a:ext cx="4324802" cy="2264288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0"/>
          <p:cNvSpPr txBox="1"/>
          <p:nvPr/>
        </p:nvSpPr>
        <p:spPr>
          <a:xfrm>
            <a:off x="2972250" y="715454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408</Words>
  <Application>Microsoft Macintosh PowerPoint</Application>
  <PresentationFormat>Custom</PresentationFormat>
  <Paragraphs>148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Montserrat ExtraBold</vt:lpstr>
      <vt:lpstr>Montserrat Black</vt:lpstr>
      <vt:lpstr>Montserrat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Ana Paula Antunes</cp:lastModifiedBy>
  <cp:revision>2</cp:revision>
  <dcterms:modified xsi:type="dcterms:W3CDTF">2020-11-18T20:12:28Z</dcterms:modified>
</cp:coreProperties>
</file>