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7560000" cx="10800000"/>
  <p:notesSz cx="6858000" cy="9144000"/>
  <p:embeddedFontLst>
    <p:embeddedFont>
      <p:font typeface="Montserrat Black"/>
      <p:bold r:id="rId10"/>
      <p:boldItalic r:id="rId11"/>
    </p:embeddedFont>
    <p:embeddedFont>
      <p:font typeface="Montserrat"/>
      <p:regular r:id="rId12"/>
      <p:bold r:id="rId13"/>
      <p:italic r:id="rId14"/>
      <p:boldItalic r:id="rId15"/>
    </p:embeddedFont>
    <p:embeddedFont>
      <p:font typeface="Montserrat ExtraBold"/>
      <p:bold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381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381" orient="horz"/>
        <p:guide pos="3402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ontserratBlack-boldItalic.fntdata"/><Relationship Id="rId10" Type="http://schemas.openxmlformats.org/officeDocument/2006/relationships/font" Target="fonts/MontserratBlack-bold.fntdata"/><Relationship Id="rId13" Type="http://schemas.openxmlformats.org/officeDocument/2006/relationships/font" Target="fonts/Montserrat-bold.fntdata"/><Relationship Id="rId12" Type="http://schemas.openxmlformats.org/officeDocument/2006/relationships/font" Target="fonts/Montserrat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-boldItalic.fntdata"/><Relationship Id="rId14" Type="http://schemas.openxmlformats.org/officeDocument/2006/relationships/font" Target="fonts/Montserrat-italic.fntdata"/><Relationship Id="rId17" Type="http://schemas.openxmlformats.org/officeDocument/2006/relationships/font" Target="fonts/MontserratExtraBold-boldItalic.fntdata"/><Relationship Id="rId16" Type="http://schemas.openxmlformats.org/officeDocument/2006/relationships/font" Target="fonts/MontserratExtraBold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9e8562b696_0_14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9e8562b696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9e8562b696_0_37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9e8562b696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8d88053fda_0_56:notes"/>
          <p:cNvSpPr/>
          <p:nvPr>
            <p:ph idx="2" type="sldImg"/>
          </p:nvPr>
        </p:nvSpPr>
        <p:spPr>
          <a:xfrm>
            <a:off x="980022" y="685800"/>
            <a:ext cx="48987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8d88053fda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68159" y="1094388"/>
            <a:ext cx="10063800" cy="30168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68150" y="4165643"/>
            <a:ext cx="10063800" cy="11649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8150" y="3161354"/>
            <a:ext cx="10063800" cy="12372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68150" y="1693927"/>
            <a:ext cx="10063800" cy="50214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68150" y="1693927"/>
            <a:ext cx="4724400" cy="50214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5707559" y="1693927"/>
            <a:ext cx="4724400" cy="50214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68150" y="816630"/>
            <a:ext cx="3316500" cy="11106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68150" y="2042457"/>
            <a:ext cx="3316500" cy="46731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579035" y="661638"/>
            <a:ext cx="7521000" cy="60126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400000" y="-184"/>
            <a:ext cx="5400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6775" lIns="116775" spcFirstLastPara="1" rIns="116775" wrap="square" tIns="1167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13583" y="1812541"/>
            <a:ext cx="4777800" cy="21786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13583" y="4120005"/>
            <a:ext cx="4777800" cy="18153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5834055" y="1064257"/>
            <a:ext cx="4531800" cy="54312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indent="-374650" lvl="0" marL="45720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68150" y="6218168"/>
            <a:ext cx="7085100" cy="8895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68150" y="1625801"/>
            <a:ext cx="10063800" cy="2886000"/>
          </a:xfrm>
          <a:prstGeom prst="rect">
            <a:avLst/>
          </a:prstGeom>
        </p:spPr>
        <p:txBody>
          <a:bodyPr anchorCtr="0" anchor="b" bIns="116775" lIns="116775" spcFirstLastPara="1" rIns="116775" wrap="square" tIns="1167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68150" y="4633192"/>
            <a:ext cx="10063800" cy="1911900"/>
          </a:xfrm>
          <a:prstGeom prst="rect">
            <a:avLst/>
          </a:prstGeom>
        </p:spPr>
        <p:txBody>
          <a:bodyPr anchorCtr="0" anchor="t" bIns="116775" lIns="116775" spcFirstLastPara="1" rIns="116775" wrap="square" tIns="116775">
            <a:noAutofit/>
          </a:bodyPr>
          <a:lstStyle>
            <a:lvl1pPr indent="-374650" lvl="0" marL="45720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indent="-342900" lvl="1" marL="9144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68150" y="654105"/>
            <a:ext cx="100638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775" lIns="116775" spcFirstLastPara="1" rIns="116775" wrap="square" tIns="1167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68150" y="1693927"/>
            <a:ext cx="10063800" cy="5021400"/>
          </a:xfrm>
          <a:prstGeom prst="rect">
            <a:avLst/>
          </a:prstGeom>
          <a:noFill/>
          <a:ln>
            <a:noFill/>
          </a:ln>
        </p:spPr>
        <p:txBody>
          <a:bodyPr anchorCtr="0" anchor="t" bIns="116775" lIns="116775" spcFirstLastPara="1" rIns="116775" wrap="square" tIns="116775">
            <a:noAutofit/>
          </a:bodyPr>
          <a:lstStyle>
            <a:lvl1pPr indent="-3746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0006840" y="6854072"/>
            <a:ext cx="648000" cy="57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6775" lIns="116775" spcFirstLastPara="1" rIns="116775" wrap="square" tIns="116775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image" Target="../media/image10.png"/><Relationship Id="rId5" Type="http://schemas.openxmlformats.org/officeDocument/2006/relationships/image" Target="../media/image9.png"/><Relationship Id="rId6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image" Target="../media/image4.png"/><Relationship Id="rId5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Relationship Id="rId4" Type="http://schemas.openxmlformats.org/officeDocument/2006/relationships/image" Target="../media/image4.png"/><Relationship Id="rId5" Type="http://schemas.openxmlformats.org/officeDocument/2006/relationships/image" Target="../media/image7.png"/><Relationship Id="rId6" Type="http://schemas.openxmlformats.org/officeDocument/2006/relationships/image" Target="../media/image6.png"/><Relationship Id="rId7" Type="http://schemas.openxmlformats.org/officeDocument/2006/relationships/image" Target="../media/image8.png"/><Relationship Id="rId8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Relationship Id="rId4" Type="http://schemas.openxmlformats.org/officeDocument/2006/relationships/image" Target="../media/image7.png"/><Relationship Id="rId11" Type="http://schemas.openxmlformats.org/officeDocument/2006/relationships/image" Target="../media/image4.png"/><Relationship Id="rId10" Type="http://schemas.openxmlformats.org/officeDocument/2006/relationships/image" Target="../media/image11.png"/><Relationship Id="rId9" Type="http://schemas.openxmlformats.org/officeDocument/2006/relationships/image" Target="../media/image9.png"/><Relationship Id="rId5" Type="http://schemas.openxmlformats.org/officeDocument/2006/relationships/image" Target="../media/image6.png"/><Relationship Id="rId6" Type="http://schemas.openxmlformats.org/officeDocument/2006/relationships/image" Target="../media/image8.png"/><Relationship Id="rId7" Type="http://schemas.openxmlformats.org/officeDocument/2006/relationships/image" Target="../media/image5.png"/><Relationship Id="rId8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3311699" y="6738450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pt-BR" sz="23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6475210" y="6738450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pt-BR" sz="23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TELEFONE DE CONTATO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74800" y="3458388"/>
            <a:ext cx="4977600" cy="16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6000">
                <a:solidFill>
                  <a:srgbClr val="FC6423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Nome do Produto</a:t>
            </a:r>
            <a:endParaRPr i="1" sz="6000">
              <a:solidFill>
                <a:srgbClr val="FC6423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574800" y="5164050"/>
            <a:ext cx="3348300" cy="29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Descrição do produto e promoção</a:t>
            </a:r>
            <a:endParaRPr i="1" sz="25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8" name="Google Shape;58;p13"/>
          <p:cNvSpPr/>
          <p:nvPr/>
        </p:nvSpPr>
        <p:spPr>
          <a:xfrm rot="10800000">
            <a:off x="6441600" y="0"/>
            <a:ext cx="4358400" cy="43584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17850" y="1162650"/>
            <a:ext cx="5200357" cy="5451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15953" y="2879332"/>
            <a:ext cx="3805365" cy="3988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807900"/>
            <a:ext cx="5473701" cy="286580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3"/>
          <p:cNvSpPr txBox="1"/>
          <p:nvPr/>
        </p:nvSpPr>
        <p:spPr>
          <a:xfrm>
            <a:off x="574800" y="80789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1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i="1" sz="1500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574800" y="686826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/>
        </p:nvSpPr>
        <p:spPr>
          <a:xfrm>
            <a:off x="3311699" y="6738450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pt-BR" sz="23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6475210" y="6738450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pt-BR" sz="23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TELEFONE DE CONTATO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70" name="Google Shape;70;p14"/>
          <p:cNvSpPr txBox="1"/>
          <p:nvPr/>
        </p:nvSpPr>
        <p:spPr>
          <a:xfrm>
            <a:off x="574800" y="3458388"/>
            <a:ext cx="4977600" cy="16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6000">
                <a:solidFill>
                  <a:srgbClr val="FC6423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Nome do Produto</a:t>
            </a:r>
            <a:endParaRPr i="1" sz="6000">
              <a:solidFill>
                <a:srgbClr val="FC6423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71" name="Google Shape;71;p14"/>
          <p:cNvSpPr txBox="1"/>
          <p:nvPr/>
        </p:nvSpPr>
        <p:spPr>
          <a:xfrm>
            <a:off x="574800" y="5164050"/>
            <a:ext cx="3348300" cy="29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Descrição do produto e promoção</a:t>
            </a:r>
            <a:endParaRPr i="1" sz="25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2" name="Google Shape;72;p14"/>
          <p:cNvSpPr/>
          <p:nvPr/>
        </p:nvSpPr>
        <p:spPr>
          <a:xfrm rot="10800000">
            <a:off x="6441600" y="0"/>
            <a:ext cx="4358400" cy="43584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73" name="Google Shape;7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807900"/>
            <a:ext cx="5473701" cy="286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53521" y="864024"/>
            <a:ext cx="5875724" cy="615915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4"/>
          <p:cNvSpPr txBox="1"/>
          <p:nvPr/>
        </p:nvSpPr>
        <p:spPr>
          <a:xfrm>
            <a:off x="574800" y="80789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1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i="1" sz="1500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574800" y="686826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5"/>
          <p:cNvSpPr txBox="1"/>
          <p:nvPr/>
        </p:nvSpPr>
        <p:spPr>
          <a:xfrm>
            <a:off x="3311699" y="6738450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pt-BR" sz="23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2" name="Google Shape;82;p15"/>
          <p:cNvSpPr txBox="1"/>
          <p:nvPr/>
        </p:nvSpPr>
        <p:spPr>
          <a:xfrm>
            <a:off x="6475210" y="6738450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pt-BR" sz="23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TELEFONE DE CONTATO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3" name="Google Shape;83;p15"/>
          <p:cNvSpPr txBox="1"/>
          <p:nvPr/>
        </p:nvSpPr>
        <p:spPr>
          <a:xfrm>
            <a:off x="574800" y="3458388"/>
            <a:ext cx="4977600" cy="16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6000">
                <a:solidFill>
                  <a:srgbClr val="FC6423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Nome do Produto</a:t>
            </a:r>
            <a:endParaRPr i="1" sz="6000">
              <a:solidFill>
                <a:srgbClr val="FC6423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84" name="Google Shape;84;p15"/>
          <p:cNvSpPr txBox="1"/>
          <p:nvPr/>
        </p:nvSpPr>
        <p:spPr>
          <a:xfrm>
            <a:off x="574800" y="5164050"/>
            <a:ext cx="3348300" cy="29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Descrição do produto e promoção</a:t>
            </a:r>
            <a:endParaRPr i="1" sz="250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5" name="Google Shape;85;p15"/>
          <p:cNvSpPr/>
          <p:nvPr/>
        </p:nvSpPr>
        <p:spPr>
          <a:xfrm rot="10800000">
            <a:off x="6441600" y="0"/>
            <a:ext cx="4358400" cy="43584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86" name="Google Shape;8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807900"/>
            <a:ext cx="5473701" cy="286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67576" y="1516078"/>
            <a:ext cx="4752660" cy="3168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94282" y="1516075"/>
            <a:ext cx="4752660" cy="3168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10041" y="3161294"/>
            <a:ext cx="5365732" cy="3577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489349" y="3161285"/>
            <a:ext cx="5365732" cy="357715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5"/>
          <p:cNvSpPr txBox="1"/>
          <p:nvPr/>
        </p:nvSpPr>
        <p:spPr>
          <a:xfrm>
            <a:off x="574800" y="80789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pt-BR" sz="1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i="1" sz="1500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92" name="Google Shape;92;p15"/>
          <p:cNvSpPr txBox="1"/>
          <p:nvPr/>
        </p:nvSpPr>
        <p:spPr>
          <a:xfrm>
            <a:off x="574800" y="686826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6"/>
          <p:cNvSpPr/>
          <p:nvPr/>
        </p:nvSpPr>
        <p:spPr>
          <a:xfrm rot="-8100000">
            <a:off x="-1392698" y="-164410"/>
            <a:ext cx="2712320" cy="2712320"/>
          </a:xfrm>
          <a:prstGeom prst="rtTriangle">
            <a:avLst/>
          </a:prstGeom>
          <a:solidFill>
            <a:srgbClr val="00407A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sp>
        <p:nvSpPr>
          <p:cNvPr id="98" name="Google Shape;98;p16"/>
          <p:cNvSpPr/>
          <p:nvPr/>
        </p:nvSpPr>
        <p:spPr>
          <a:xfrm rot="10800000">
            <a:off x="8559900" y="-21675"/>
            <a:ext cx="2240100" cy="2240100"/>
          </a:xfrm>
          <a:prstGeom prst="rtTriangle">
            <a:avLst/>
          </a:prstGeom>
          <a:solidFill>
            <a:srgbClr val="FC642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99" name="Google Shape;9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6849" y="2174076"/>
            <a:ext cx="2771104" cy="184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70150" y="2117575"/>
            <a:ext cx="2899352" cy="1932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27765" y="4830823"/>
            <a:ext cx="2984101" cy="198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71674" y="4772392"/>
            <a:ext cx="2984101" cy="198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6"/>
          <p:cNvSpPr txBox="1"/>
          <p:nvPr/>
        </p:nvSpPr>
        <p:spPr>
          <a:xfrm>
            <a:off x="7436399" y="438625"/>
            <a:ext cx="27711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pt-BR" sz="23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LOGO DA LOJA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04" name="Google Shape;104;p16"/>
          <p:cNvSpPr txBox="1"/>
          <p:nvPr/>
        </p:nvSpPr>
        <p:spPr>
          <a:xfrm>
            <a:off x="6475210" y="842425"/>
            <a:ext cx="43248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pt-BR" sz="23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9999.99999</a:t>
            </a:r>
            <a:endParaRPr i="0" sz="2300" u="none" cap="none" strike="noStrike">
              <a:solidFill>
                <a:srgbClr val="FFFFFF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05" name="Google Shape;105;p16"/>
          <p:cNvSpPr txBox="1"/>
          <p:nvPr/>
        </p:nvSpPr>
        <p:spPr>
          <a:xfrm>
            <a:off x="6700749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b="1" i="0" sz="12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6700749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2000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b="1" i="0" sz="2000" u="none" cap="none" strike="noStrik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7" name="Google Shape;107;p16"/>
          <p:cNvSpPr txBox="1"/>
          <p:nvPr/>
        </p:nvSpPr>
        <p:spPr>
          <a:xfrm>
            <a:off x="8636474" y="374930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b="1" i="0" sz="12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8" name="Google Shape;108;p16"/>
          <p:cNvSpPr txBox="1"/>
          <p:nvPr/>
        </p:nvSpPr>
        <p:spPr>
          <a:xfrm>
            <a:off x="8636474" y="402817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2000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b="1" i="0" sz="2000" u="none" cap="none" strike="noStrik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9" name="Google Shape;109;p16"/>
          <p:cNvSpPr txBox="1"/>
          <p:nvPr/>
        </p:nvSpPr>
        <p:spPr>
          <a:xfrm>
            <a:off x="6700749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b="1" i="0" sz="12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0" name="Google Shape;110;p16"/>
          <p:cNvSpPr txBox="1"/>
          <p:nvPr/>
        </p:nvSpPr>
        <p:spPr>
          <a:xfrm>
            <a:off x="6700749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2000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b="1" i="0" sz="2000" u="none" cap="none" strike="noStrik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16"/>
          <p:cNvSpPr txBox="1"/>
          <p:nvPr/>
        </p:nvSpPr>
        <p:spPr>
          <a:xfrm>
            <a:off x="8636474" y="6493050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b="1" i="0" sz="12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2" name="Google Shape;112;p16"/>
          <p:cNvSpPr txBox="1"/>
          <p:nvPr/>
        </p:nvSpPr>
        <p:spPr>
          <a:xfrm>
            <a:off x="8636474" y="6771925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2000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b="1" i="0" sz="2000" u="none" cap="none" strike="noStrik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3" name="Google Shape;113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58838" y="2648783"/>
            <a:ext cx="3306818" cy="346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-227075" y="3494809"/>
            <a:ext cx="2419760" cy="2536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15207" y="2605163"/>
            <a:ext cx="3390048" cy="3553575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6"/>
          <p:cNvSpPr txBox="1"/>
          <p:nvPr/>
        </p:nvSpPr>
        <p:spPr>
          <a:xfrm>
            <a:off x="204049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b="1" i="0" sz="12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7" name="Google Shape;117;p16"/>
          <p:cNvSpPr txBox="1"/>
          <p:nvPr/>
        </p:nvSpPr>
        <p:spPr>
          <a:xfrm>
            <a:off x="204049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2000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b="1" i="0" sz="2000" u="none" cap="none" strike="noStrik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8" name="Google Shape;118;p16"/>
          <p:cNvSpPr txBox="1"/>
          <p:nvPr/>
        </p:nvSpPr>
        <p:spPr>
          <a:xfrm>
            <a:off x="20969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b="1" i="0" sz="12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16"/>
          <p:cNvSpPr txBox="1"/>
          <p:nvPr/>
        </p:nvSpPr>
        <p:spPr>
          <a:xfrm>
            <a:off x="20969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2000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b="1" i="0" sz="2000" u="none" cap="none" strike="noStrik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0" name="Google Shape;120;p16"/>
          <p:cNvSpPr txBox="1"/>
          <p:nvPr/>
        </p:nvSpPr>
        <p:spPr>
          <a:xfrm>
            <a:off x="4226874" y="6031313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12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Nome do produto</a:t>
            </a:r>
            <a:endParaRPr b="1" i="0" sz="1200" u="none" cap="none" strike="noStrik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4226874" y="6310188"/>
            <a:ext cx="17667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pt-BR" sz="2000">
                <a:solidFill>
                  <a:srgbClr val="FC6423"/>
                </a:solidFill>
                <a:latin typeface="Montserrat"/>
                <a:ea typeface="Montserrat"/>
                <a:cs typeface="Montserrat"/>
                <a:sym typeface="Montserrat"/>
              </a:rPr>
              <a:t>R$ 99.99</a:t>
            </a:r>
            <a:endParaRPr b="1" i="0" sz="2000" u="none" cap="none" strike="noStrike">
              <a:solidFill>
                <a:srgbClr val="FC642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2" name="Google Shape;122;p16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97975" y="-164950"/>
            <a:ext cx="5473701" cy="286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6"/>
          <p:cNvSpPr txBox="1"/>
          <p:nvPr/>
        </p:nvSpPr>
        <p:spPr>
          <a:xfrm>
            <a:off x="1070850" y="2314019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pt-BR" sz="15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APROVEITE AS MELHORES OFERTAS DO ANO</a:t>
            </a:r>
            <a:endParaRPr i="1" sz="1500">
              <a:solidFill>
                <a:srgbClr val="FFFFFF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24" name="Google Shape;124;p16"/>
          <p:cNvSpPr txBox="1"/>
          <p:nvPr/>
        </p:nvSpPr>
        <p:spPr>
          <a:xfrm>
            <a:off x="574800" y="7087394"/>
            <a:ext cx="4855500" cy="5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Data das Promoções</a:t>
            </a:r>
            <a:endParaRPr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